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24"/>
  </p:notesMasterIdLst>
  <p:handoutMasterIdLst>
    <p:handoutMasterId r:id="rId25"/>
  </p:handoutMasterIdLst>
  <p:sldIdLst>
    <p:sldId id="447" r:id="rId6"/>
    <p:sldId id="265" r:id="rId7"/>
    <p:sldId id="883" r:id="rId8"/>
    <p:sldId id="452" r:id="rId9"/>
    <p:sldId id="611" r:id="rId10"/>
    <p:sldId id="458" r:id="rId11"/>
    <p:sldId id="2878" r:id="rId12"/>
    <p:sldId id="257" r:id="rId13"/>
    <p:sldId id="258" r:id="rId14"/>
    <p:sldId id="6402" r:id="rId15"/>
    <p:sldId id="259" r:id="rId16"/>
    <p:sldId id="6403" r:id="rId17"/>
    <p:sldId id="6404" r:id="rId18"/>
    <p:sldId id="6405" r:id="rId19"/>
    <p:sldId id="256" r:id="rId20"/>
    <p:sldId id="876" r:id="rId21"/>
    <p:sldId id="413" r:id="rId22"/>
    <p:sldId id="435" r:id="rId23"/>
  </p:sldIdLst>
  <p:sldSz cx="18288000" cy="10288588"/>
  <p:notesSz cx="6858000" cy="4695825"/>
  <p:defaultTextStyle>
    <a:defPPr>
      <a:defRPr lang="de-DE"/>
    </a:defPPr>
    <a:lvl1pPr marL="0" algn="l" defTabSz="1632946" rtl="0" eaLnBrk="1" latinLnBrk="0" hangingPunct="1">
      <a:defRPr lang="de-DE" sz="3150" kern="1200">
        <a:solidFill>
          <a:schemeClr val="tx1"/>
        </a:solidFill>
        <a:latin typeface="Arial"/>
        <a:ea typeface="+mn-ea"/>
        <a:cs typeface="+mn-cs"/>
      </a:defRPr>
    </a:lvl1pPr>
    <a:lvl2pPr marL="816473" algn="l" defTabSz="1632946" rtl="0" eaLnBrk="1" latinLnBrk="0" hangingPunct="1">
      <a:buClr>
        <a:srgbClr val="FDB913"/>
      </a:buClr>
      <a:buSzPct val="100000"/>
      <a:buFont typeface="wingdings"/>
      <a:buChar char=""/>
      <a:defRPr lang="de-DE" sz="3150" kern="1200">
        <a:solidFill>
          <a:schemeClr val="tx1"/>
        </a:solidFill>
        <a:latin typeface="Arial"/>
        <a:ea typeface="+mn-ea"/>
        <a:cs typeface="+mn-cs"/>
      </a:defRPr>
    </a:lvl2pPr>
    <a:lvl3pPr marL="1632946" algn="l" defTabSz="1632946" rtl="0" eaLnBrk="1" latinLnBrk="0" hangingPunct="1">
      <a:buClr>
        <a:srgbClr val="666666"/>
      </a:buClr>
      <a:buSzPct val="80000"/>
      <a:buFont typeface="Wingdings"/>
      <a:buChar char="n"/>
      <a:defRPr lang="de-DE" sz="2550" kern="1200">
        <a:solidFill>
          <a:schemeClr val="tx1"/>
        </a:solidFill>
        <a:latin typeface="Arial"/>
        <a:ea typeface="+mn-ea"/>
        <a:cs typeface="+mn-cs"/>
      </a:defRPr>
    </a:lvl3pPr>
    <a:lvl4pPr marL="2449419" algn="l" defTabSz="1632946" rtl="0" eaLnBrk="1" latinLnBrk="0" hangingPunct="1">
      <a:buClr>
        <a:srgbClr val="666666"/>
      </a:buClr>
      <a:buSzPct val="80000"/>
      <a:buFont typeface="Arial"/>
      <a:buChar char=""/>
      <a:defRPr lang="de-DE" sz="2100" kern="1200">
        <a:solidFill>
          <a:schemeClr val="tx1"/>
        </a:solidFill>
        <a:latin typeface="Arial"/>
        <a:ea typeface="+mn-ea"/>
        <a:cs typeface="+mn-cs"/>
      </a:defRPr>
    </a:lvl4pPr>
    <a:lvl5pPr marL="3265892" algn="l" defTabSz="1632946" rtl="0" eaLnBrk="1" latinLnBrk="0" hangingPunct="1">
      <a:buClr>
        <a:srgbClr val="666666"/>
      </a:buClr>
      <a:buSzPct val="80000"/>
      <a:buFont typeface="Arial"/>
      <a:buChar char=""/>
      <a:defRPr lang="de-DE" sz="1800" kern="1200">
        <a:solidFill>
          <a:schemeClr val="tx1"/>
        </a:solidFill>
        <a:latin typeface="Arial"/>
        <a:ea typeface="+mn-ea"/>
        <a:cs typeface="+mn-cs"/>
      </a:defRPr>
    </a:lvl5pPr>
    <a:lvl6pPr marL="4082366" algn="l" defTabSz="1632946" rtl="0" eaLnBrk="1" latinLnBrk="0" hangingPunct="1">
      <a:defRPr sz="3150" kern="1200">
        <a:solidFill>
          <a:schemeClr val="tx1"/>
        </a:solidFill>
        <a:latin typeface="+mn-lt"/>
        <a:ea typeface="+mn-ea"/>
        <a:cs typeface="+mn-cs"/>
      </a:defRPr>
    </a:lvl6pPr>
    <a:lvl7pPr marL="4898839" algn="l" defTabSz="1632946" rtl="0" eaLnBrk="1" latinLnBrk="0" hangingPunct="1">
      <a:defRPr sz="3150" kern="1200">
        <a:solidFill>
          <a:schemeClr val="tx1"/>
        </a:solidFill>
        <a:latin typeface="+mn-lt"/>
        <a:ea typeface="+mn-ea"/>
        <a:cs typeface="+mn-cs"/>
      </a:defRPr>
    </a:lvl7pPr>
    <a:lvl8pPr marL="5715312" algn="l" defTabSz="1632946" rtl="0" eaLnBrk="1" latinLnBrk="0" hangingPunct="1">
      <a:defRPr sz="3150" kern="1200">
        <a:solidFill>
          <a:schemeClr val="tx1"/>
        </a:solidFill>
        <a:latin typeface="+mn-lt"/>
        <a:ea typeface="+mn-ea"/>
        <a:cs typeface="+mn-cs"/>
      </a:defRPr>
    </a:lvl8pPr>
    <a:lvl9pPr marL="6531785" algn="l" defTabSz="1632946" rtl="0" eaLnBrk="1" latinLnBrk="0" hangingPunct="1">
      <a:defRPr sz="3150" kern="1200">
        <a:solidFill>
          <a:schemeClr val="tx1"/>
        </a:solidFill>
        <a:latin typeface="+mn-lt"/>
        <a:ea typeface="+mn-ea"/>
        <a:cs typeface="+mn-cs"/>
      </a:defRPr>
    </a:lvl9pPr>
  </p:defaultTextStyle>
  <p:extLst>
    <p:ext uri="{EFAFB233-063F-42B5-8137-9DF3F51BA10A}">
      <p15:sldGuideLst xmlns:p15="http://schemas.microsoft.com/office/powerpoint/2012/main">
        <p15:guide id="1" pos="7733" userDrawn="1">
          <p15:clr>
            <a:srgbClr val="A4A3A4"/>
          </p15:clr>
        </p15:guide>
        <p15:guide id="2" orient="horz" pos="20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FFC99-0EA0-4E4A-B5DF-215BA84416D8}" v="357" dt="2020-05-18T13:20:47.41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5"/>
    <p:restoredTop sz="72841"/>
  </p:normalViewPr>
  <p:slideViewPr>
    <p:cSldViewPr snapToGrid="0" snapToObjects="1">
      <p:cViewPr varScale="1">
        <p:scale>
          <a:sx n="84" d="100"/>
          <a:sy n="84" d="100"/>
        </p:scale>
        <p:origin x="224" y="808"/>
      </p:cViewPr>
      <p:guideLst>
        <p:guide pos="7733"/>
        <p:guide orient="horz" pos="2016"/>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632946" rtl="0" eaLnBrk="1" latinLnBrk="0" hangingPunct="1">
      <a:defRPr sz="2100" kern="1200">
        <a:solidFill>
          <a:schemeClr val="tx1"/>
        </a:solidFill>
        <a:latin typeface="+mn-lt"/>
        <a:ea typeface="+mn-ea"/>
        <a:cs typeface="+mn-cs"/>
      </a:defRPr>
    </a:lvl1pPr>
    <a:lvl2pPr marL="269964" indent="-269964" algn="l" defTabSz="1632946" rtl="0" eaLnBrk="1" latinLnBrk="0" hangingPunct="1">
      <a:buClr>
        <a:schemeClr val="accent1"/>
      </a:buClr>
      <a:buSzPct val="100000"/>
      <a:buFont typeface="Wingdings" pitchFamily="2" charset="2"/>
      <a:buChar char=""/>
      <a:defRPr sz="2100" kern="1200">
        <a:solidFill>
          <a:schemeClr val="tx1"/>
        </a:solidFill>
        <a:latin typeface="+mn-lt"/>
        <a:ea typeface="+mn-ea"/>
        <a:cs typeface="+mn-cs"/>
      </a:defRPr>
    </a:lvl2pPr>
    <a:lvl3pPr marL="539928" indent="-269964" algn="l" defTabSz="1632946" rtl="0" eaLnBrk="1" latinLnBrk="0" hangingPunct="1">
      <a:buClr>
        <a:schemeClr val="accent2"/>
      </a:buClr>
      <a:buSzPct val="80000"/>
      <a:buFont typeface="Symbol" pitchFamily="18" charset="2"/>
      <a:buChar char="-"/>
      <a:defRPr sz="1800" kern="1200">
        <a:solidFill>
          <a:schemeClr val="tx1"/>
        </a:solidFill>
        <a:latin typeface="+mn-lt"/>
        <a:ea typeface="+mn-ea"/>
        <a:cs typeface="+mn-cs"/>
      </a:defRPr>
    </a:lvl3pPr>
    <a:lvl4pPr marL="1012088" indent="-238138" algn="l" defTabSz="1632946" rtl="0" eaLnBrk="1" latinLnBrk="0" hangingPunct="1">
      <a:buClr>
        <a:schemeClr val="accent2"/>
      </a:buClr>
      <a:buFont typeface="Arial" pitchFamily="34" charset="0"/>
      <a:buChar char="–"/>
      <a:defRPr sz="1800" kern="1200">
        <a:solidFill>
          <a:schemeClr val="tx1"/>
        </a:solidFill>
        <a:latin typeface="+mn-lt"/>
        <a:ea typeface="+mn-ea"/>
        <a:cs typeface="+mn-cs"/>
      </a:defRPr>
    </a:lvl4pPr>
    <a:lvl5pPr marL="3265892" algn="l" defTabSz="1632946" rtl="0" eaLnBrk="1" latinLnBrk="0" hangingPunct="1">
      <a:defRPr sz="2100" kern="1200">
        <a:solidFill>
          <a:schemeClr val="tx1"/>
        </a:solidFill>
        <a:latin typeface="+mn-lt"/>
        <a:ea typeface="+mn-ea"/>
        <a:cs typeface="+mn-cs"/>
      </a:defRPr>
    </a:lvl5pPr>
    <a:lvl6pPr marL="4082366" algn="l" defTabSz="1632946" rtl="0" eaLnBrk="1" latinLnBrk="0" hangingPunct="1">
      <a:defRPr sz="2100" kern="1200">
        <a:solidFill>
          <a:schemeClr val="tx1"/>
        </a:solidFill>
        <a:latin typeface="+mn-lt"/>
        <a:ea typeface="+mn-ea"/>
        <a:cs typeface="+mn-cs"/>
      </a:defRPr>
    </a:lvl6pPr>
    <a:lvl7pPr marL="4898839" algn="l" defTabSz="1632946" rtl="0" eaLnBrk="1" latinLnBrk="0" hangingPunct="1">
      <a:defRPr sz="2100" kern="1200">
        <a:solidFill>
          <a:schemeClr val="tx1"/>
        </a:solidFill>
        <a:latin typeface="+mn-lt"/>
        <a:ea typeface="+mn-ea"/>
        <a:cs typeface="+mn-cs"/>
      </a:defRPr>
    </a:lvl7pPr>
    <a:lvl8pPr marL="5715312" algn="l" defTabSz="1632946" rtl="0" eaLnBrk="1" latinLnBrk="0" hangingPunct="1">
      <a:defRPr sz="2100" kern="1200">
        <a:solidFill>
          <a:schemeClr val="tx1"/>
        </a:solidFill>
        <a:latin typeface="+mn-lt"/>
        <a:ea typeface="+mn-ea"/>
        <a:cs typeface="+mn-cs"/>
      </a:defRPr>
    </a:lvl8pPr>
    <a:lvl9pPr marL="6531785" algn="l" defTabSz="1632946"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239096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4285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102514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215195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236463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70625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2814677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3381742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73490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9736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324596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24253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48709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cs typeface="Arial"/>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49214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4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47650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304962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543022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Image or Illustr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919998" y="9327942"/>
            <a:ext cx="2944686" cy="540083"/>
          </a:xfrm>
          <a:prstGeom prst="rect">
            <a:avLst/>
          </a:prstGeom>
        </p:spPr>
      </p:pic>
      <p:sp>
        <p:nvSpPr>
          <p:cNvPr id="19" name="Speaker"/>
          <p:cNvSpPr>
            <a:spLocks noGrp="1"/>
          </p:cNvSpPr>
          <p:nvPr userDrawn="1">
            <p:ph type="subTitle" idx="1" hasCustomPrompt="1"/>
          </p:nvPr>
        </p:nvSpPr>
        <p:spPr bwMode="black">
          <a:xfrm>
            <a:off x="431887" y="7696922"/>
            <a:ext cx="16344505" cy="646430"/>
          </a:xfrm>
        </p:spPr>
        <p:txBody>
          <a:bodyPr wrap="square" anchor="t" anchorCtr="0">
            <a:noAutofit/>
          </a:bodyPr>
          <a:lstStyle>
            <a:lvl1pPr marL="0" marR="0" indent="0" algn="l" defTabSz="1632402" rtl="0" eaLnBrk="1" fontAlgn="auto" latinLnBrk="0" hangingPunct="1">
              <a:lnSpc>
                <a:spcPct val="100000"/>
              </a:lnSpc>
              <a:spcBef>
                <a:spcPts val="0"/>
              </a:spcBef>
              <a:spcAft>
                <a:spcPts val="0"/>
              </a:spcAft>
              <a:buClr>
                <a:schemeClr val="accent1"/>
              </a:buClr>
              <a:buSzPct val="80000"/>
              <a:buFontTx/>
              <a:buNone/>
              <a:tabLst/>
              <a:defRPr sz="2099" b="0" baseline="0">
                <a:solidFill>
                  <a:schemeClr val="tx1"/>
                </a:solidFill>
              </a:defRPr>
            </a:lvl1pPr>
            <a:lvl2pPr marL="816201" indent="0" algn="ctr">
              <a:buNone/>
              <a:defRPr>
                <a:solidFill>
                  <a:schemeClr val="tx1">
                    <a:tint val="75000"/>
                  </a:schemeClr>
                </a:solidFill>
              </a:defRPr>
            </a:lvl2pPr>
            <a:lvl3pPr marL="1632402" indent="0" algn="ctr">
              <a:buNone/>
              <a:defRPr>
                <a:solidFill>
                  <a:schemeClr val="tx1">
                    <a:tint val="75000"/>
                  </a:schemeClr>
                </a:solidFill>
              </a:defRPr>
            </a:lvl3pPr>
            <a:lvl4pPr marL="2448602" indent="0" algn="ctr">
              <a:buNone/>
              <a:defRPr>
                <a:solidFill>
                  <a:schemeClr val="tx1">
                    <a:tint val="75000"/>
                  </a:schemeClr>
                </a:solidFill>
              </a:defRPr>
            </a:lvl4pPr>
            <a:lvl5pPr marL="3264803" indent="0" algn="ctr">
              <a:buNone/>
              <a:defRPr>
                <a:solidFill>
                  <a:schemeClr val="tx1">
                    <a:tint val="75000"/>
                  </a:schemeClr>
                </a:solidFill>
              </a:defRPr>
            </a:lvl5pPr>
            <a:lvl6pPr marL="4081005" indent="0" algn="ctr">
              <a:buNone/>
              <a:defRPr>
                <a:solidFill>
                  <a:schemeClr val="tx1">
                    <a:tint val="75000"/>
                  </a:schemeClr>
                </a:solidFill>
              </a:defRPr>
            </a:lvl6pPr>
            <a:lvl7pPr marL="4897206" indent="0" algn="ctr">
              <a:buNone/>
              <a:defRPr>
                <a:solidFill>
                  <a:schemeClr val="tx1">
                    <a:tint val="75000"/>
                  </a:schemeClr>
                </a:solidFill>
              </a:defRPr>
            </a:lvl7pPr>
            <a:lvl8pPr marL="5713407" indent="0" algn="ctr">
              <a:buNone/>
              <a:defRPr>
                <a:solidFill>
                  <a:schemeClr val="tx1">
                    <a:tint val="75000"/>
                  </a:schemeClr>
                </a:solidFill>
              </a:defRPr>
            </a:lvl8pPr>
            <a:lvl9pPr marL="6529608" indent="0" algn="ctr">
              <a:buNone/>
              <a:defRPr>
                <a:solidFill>
                  <a:schemeClr val="tx1">
                    <a:tint val="75000"/>
                  </a:schemeClr>
                </a:solidFill>
              </a:defRPr>
            </a:lvl9pPr>
          </a:lstStyle>
          <a:p>
            <a:r>
              <a:rPr lang="en-US"/>
              <a:t>Speaker’s Name, SAP</a:t>
            </a:r>
          </a:p>
          <a:p>
            <a:pPr marL="0" marR="0" lvl="0" indent="0" algn="l" defTabSz="1632402"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431887" y="6037577"/>
            <a:ext cx="16344505" cy="1496025"/>
          </a:xfrm>
        </p:spPr>
        <p:txBody>
          <a:bodyPr vert="horz" wrap="square" lIns="0" tIns="0" rIns="0" bIns="0" rtlCol="0">
            <a:noAutofit/>
          </a:bodyPr>
          <a:lstStyle>
            <a:lvl1pPr>
              <a:lnSpc>
                <a:spcPct val="90000"/>
              </a:lnSpc>
              <a:defRPr lang="de-DE" sz="5399"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8287999" cy="5145803"/>
          </a:xfrm>
          <a:noFill/>
        </p:spPr>
        <p:txBody>
          <a:bodyPr tIns="504000"/>
          <a:lstStyle>
            <a:lvl1pPr algn="ctr">
              <a:defRPr sz="2399">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255" userDrawn="1">
          <p15:clr>
            <a:srgbClr val="FBAE40"/>
          </p15:clr>
        </p15:guide>
        <p15:guide id="2" orient="horz" pos="6217" userDrawn="1">
          <p15:clr>
            <a:srgbClr val="FBAE40"/>
          </p15:clr>
        </p15:guide>
        <p15:guide id="3" orient="horz" pos="3244" userDrawn="1">
          <p15:clr>
            <a:srgbClr val="FBAE40"/>
          </p15:clr>
        </p15:guide>
        <p15:guide id="4" pos="271" userDrawn="1">
          <p15:clr>
            <a:srgbClr val="FBAE40"/>
          </p15:clr>
        </p15:guide>
        <p15:guide id="5" orient="horz" pos="3802" userDrawn="1">
          <p15:clr>
            <a:srgbClr val="FBAE40"/>
          </p15:clr>
        </p15:guide>
        <p15:guide id="6" orient="horz" pos="4747" userDrawn="1">
          <p15:clr>
            <a:srgbClr val="FBAE40"/>
          </p15:clr>
        </p15:guide>
        <p15:guide id="7" orient="horz" pos="4849" userDrawn="1">
          <p15:clr>
            <a:srgbClr val="FBAE40"/>
          </p15:clr>
        </p15:guide>
        <p15:guide id="8" orient="horz" pos="52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12186542" y="2430375"/>
            <a:ext cx="5344608"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6471172" y="2430375"/>
            <a:ext cx="5344608"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755803" y="2430375"/>
            <a:ext cx="5344608"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8C08FEA-4474-0049-AF90-927C19DC9910}"/>
              </a:ext>
            </a:extLst>
          </p:cNvPr>
          <p:cNvSpPr>
            <a:spLocks noGrp="1"/>
          </p:cNvSpPr>
          <p:nvPr>
            <p:ph type="title"/>
          </p:nvPr>
        </p:nvSpPr>
        <p:spPr/>
        <p:txBody>
          <a:bodyPr/>
          <a:lstStyle/>
          <a:p>
            <a:r>
              <a:rPr lang="en-US"/>
              <a:t>Click to edit Master title style</a:t>
            </a:r>
            <a:endParaRPr lang="en-DE"/>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pos="3843" userDrawn="1">
          <p15:clr>
            <a:srgbClr val="FBAE40"/>
          </p15:clr>
        </p15:guide>
        <p15:guide id="4" pos="4074" userDrawn="1">
          <p15:clr>
            <a:srgbClr val="FBAE40"/>
          </p15:clr>
        </p15:guide>
        <p15:guide id="5" pos="7444" userDrawn="1">
          <p15:clr>
            <a:srgbClr val="FBAE40"/>
          </p15:clr>
        </p15:guide>
        <p15:guide id="6" pos="7677" userDrawn="1">
          <p15:clr>
            <a:srgbClr val="FBAE40"/>
          </p15:clr>
        </p15:guide>
        <p15:guide id="7" pos="11043" userDrawn="1">
          <p15:clr>
            <a:srgbClr val="FBAE40"/>
          </p15:clr>
        </p15:guide>
        <p15:guide id="8" orient="horz" pos="827" userDrawn="1">
          <p15:clr>
            <a:srgbClr val="FBAE40"/>
          </p15:clr>
        </p15:guide>
        <p15:guide id="9" orient="horz" pos="1530" userDrawn="1">
          <p15:clr>
            <a:srgbClr val="FBAE40"/>
          </p15:clr>
        </p15:guide>
        <p15:guide id="10" orient="horz" pos="598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9541231" y="7156104"/>
            <a:ext cx="7989919" cy="2349363"/>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9541231" y="2430375"/>
            <a:ext cx="7989919" cy="3947109"/>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755803" y="7156104"/>
            <a:ext cx="7989919" cy="2349363"/>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755803" y="2430375"/>
            <a:ext cx="7989919" cy="3947109"/>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orient="horz" pos="827" userDrawn="1">
          <p15:clr>
            <a:srgbClr val="FBAE40"/>
          </p15:clr>
        </p15:guide>
        <p15:guide id="4" orient="horz" pos="1530" userDrawn="1">
          <p15:clr>
            <a:srgbClr val="FBAE40"/>
          </p15:clr>
        </p15:guide>
        <p15:guide id="5" orient="horz" pos="4018" userDrawn="1">
          <p15:clr>
            <a:srgbClr val="FBAE40"/>
          </p15:clr>
        </p15:guide>
        <p15:guide id="6" orient="horz" pos="4507" userDrawn="1">
          <p15:clr>
            <a:srgbClr val="FBAE40"/>
          </p15:clr>
        </p15:guide>
        <p15:guide id="7" orient="horz" pos="5987" userDrawn="1">
          <p15:clr>
            <a:srgbClr val="FBAE40"/>
          </p15:clr>
        </p15:guide>
        <p15:guide id="8" pos="5522" userDrawn="1">
          <p15:clr>
            <a:srgbClr val="FBAE40"/>
          </p15:clr>
        </p15:guide>
        <p15:guide id="9" pos="5998" userDrawn="1">
          <p15:clr>
            <a:srgbClr val="FBAE40"/>
          </p15:clr>
        </p15:guide>
        <p15:guide id="10" pos="1104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12445674" y="6533391"/>
            <a:ext cx="5085476" cy="2972077"/>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12445674" y="2430375"/>
            <a:ext cx="5085476" cy="3348517"/>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6600739" y="6533391"/>
            <a:ext cx="5085476" cy="2972077"/>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6600739" y="2430375"/>
            <a:ext cx="5085476" cy="3348517"/>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755803" y="6533391"/>
            <a:ext cx="5085476" cy="2972077"/>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755803" y="2430375"/>
            <a:ext cx="5085476" cy="3348517"/>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pos="3682" userDrawn="1">
          <p15:clr>
            <a:srgbClr val="FBAE40"/>
          </p15:clr>
        </p15:guide>
        <p15:guide id="4" pos="4158" userDrawn="1">
          <p15:clr>
            <a:srgbClr val="FBAE40"/>
          </p15:clr>
        </p15:guide>
        <p15:guide id="5" pos="7363" userDrawn="1">
          <p15:clr>
            <a:srgbClr val="FBAE40"/>
          </p15:clr>
        </p15:guide>
        <p15:guide id="6" pos="7838" userDrawn="1">
          <p15:clr>
            <a:srgbClr val="FBAE40"/>
          </p15:clr>
        </p15:guide>
        <p15:guide id="7" pos="11043" userDrawn="1">
          <p15:clr>
            <a:srgbClr val="FBAE40"/>
          </p15:clr>
        </p15:guide>
        <p15:guide id="8" orient="horz" pos="827" userDrawn="1">
          <p15:clr>
            <a:srgbClr val="FBAE40"/>
          </p15:clr>
        </p15:guide>
        <p15:guide id="9" orient="horz" pos="1530" userDrawn="1">
          <p15:clr>
            <a:srgbClr val="FBAE40"/>
          </p15:clr>
        </p15:guide>
        <p15:guide id="10" orient="horz" pos="3643" userDrawn="1">
          <p15:clr>
            <a:srgbClr val="FBAE40"/>
          </p15:clr>
        </p15:guide>
        <p15:guide id="11" orient="horz" pos="4115" userDrawn="1">
          <p15:clr>
            <a:srgbClr val="FBAE40"/>
          </p15:clr>
        </p15:guide>
        <p15:guide id="12" orient="horz" pos="59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755803" y="5818228"/>
            <a:ext cx="3622457" cy="3687239"/>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755803" y="2430375"/>
            <a:ext cx="3622457" cy="2592400"/>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13908693" y="5818230"/>
            <a:ext cx="3622457" cy="3687239"/>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13908693" y="2430375"/>
            <a:ext cx="3622457" cy="2592400"/>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5140100" y="5818230"/>
            <a:ext cx="3622457" cy="3687239"/>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5140100" y="2430375"/>
            <a:ext cx="3622457" cy="2592400"/>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9524398" y="5818230"/>
            <a:ext cx="3622457" cy="3687239"/>
          </a:xfrm>
        </p:spPr>
        <p:txBody>
          <a:bodyPr/>
          <a:lstStyle>
            <a:lvl1pPr>
              <a:spcBef>
                <a:spcPts val="900"/>
              </a:spcBef>
              <a:defRPr sz="2699"/>
            </a:lvl1pPr>
            <a:lvl2pPr>
              <a:defRPr sz="2399"/>
            </a:lvl2pPr>
            <a:lvl3pPr>
              <a:defRPr sz="2099"/>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9524398" y="2430375"/>
            <a:ext cx="3622457" cy="2592400"/>
          </a:xfrm>
          <a:noFill/>
        </p:spPr>
        <p:txBody>
          <a:bodyPr vert="horz" lIns="0" tIns="180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orient="horz" pos="827" userDrawn="1">
          <p15:clr>
            <a:srgbClr val="FBAE40"/>
          </p15:clr>
        </p15:guide>
        <p15:guide id="4" orient="horz" pos="1532" userDrawn="1">
          <p15:clr>
            <a:srgbClr val="FBAE40"/>
          </p15:clr>
        </p15:guide>
        <p15:guide id="5" orient="horz" pos="3165" userDrawn="1">
          <p15:clr>
            <a:srgbClr val="FBAE40"/>
          </p15:clr>
        </p15:guide>
        <p15:guide id="6" orient="horz" pos="3664" userDrawn="1">
          <p15:clr>
            <a:srgbClr val="FBAE40"/>
          </p15:clr>
        </p15:guide>
        <p15:guide id="7" orient="horz" pos="5986" userDrawn="1">
          <p15:clr>
            <a:srgbClr val="FBAE40"/>
          </p15:clr>
        </p15:guide>
        <p15:guide id="8" pos="2759" userDrawn="1">
          <p15:clr>
            <a:srgbClr val="FBAE40"/>
          </p15:clr>
        </p15:guide>
        <p15:guide id="9" pos="3238" userDrawn="1">
          <p15:clr>
            <a:srgbClr val="FBAE40"/>
          </p15:clr>
        </p15:guide>
        <p15:guide id="10" pos="5523" userDrawn="1">
          <p15:clr>
            <a:srgbClr val="FBAE40"/>
          </p15:clr>
        </p15:guide>
        <p15:guide id="11" pos="5998" userDrawn="1">
          <p15:clr>
            <a:srgbClr val="FBAE40"/>
          </p15:clr>
        </p15:guide>
        <p15:guide id="12" pos="8285" userDrawn="1">
          <p15:clr>
            <a:srgbClr val="FBAE40"/>
          </p15:clr>
        </p15:guide>
        <p15:guide id="13" pos="8761" userDrawn="1">
          <p15:clr>
            <a:srgbClr val="FBAE40"/>
          </p15:clr>
        </p15:guide>
        <p15:guide id="14" pos="1104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755803" y="2700417"/>
            <a:ext cx="16773432" cy="4928309"/>
          </a:xfrm>
        </p:spPr>
        <p:txBody>
          <a:bodyPr/>
          <a:lstStyle>
            <a:lvl1pPr marL="593723" indent="-593723">
              <a:lnSpc>
                <a:spcPct val="90000"/>
              </a:lnSpc>
              <a:spcBef>
                <a:spcPts val="900"/>
              </a:spcBef>
              <a:defRPr sz="8996" b="1"/>
            </a:lvl1pPr>
            <a:lvl2pPr marL="593723" indent="0">
              <a:buNone/>
              <a:defRPr sz="2399"/>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475" userDrawn="1">
          <p15:clr>
            <a:srgbClr val="FBAE40"/>
          </p15:clr>
        </p15:guide>
        <p15:guide id="4" orient="horz" pos="1700" userDrawn="1">
          <p15:clr>
            <a:srgbClr val="FBAE40"/>
          </p15:clr>
        </p15:guide>
        <p15:guide id="5" orient="horz" pos="4807" userDrawn="1">
          <p15:clr>
            <a:srgbClr val="FBAE40"/>
          </p15:clr>
        </p15:guide>
        <p15:guide id="6" pos="1104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12187589" y="0"/>
            <a:ext cx="6100411" cy="10288588"/>
          </a:xfrm>
          <a:noFill/>
        </p:spPr>
        <p:txBody>
          <a:bodyPr vert="horz" lIns="0" tIns="2448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755802" y="2430375"/>
            <a:ext cx="10635230"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755805" y="756116"/>
            <a:ext cx="10635230"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5987" userDrawn="1">
          <p15:clr>
            <a:srgbClr val="FBAE40"/>
          </p15:clr>
        </p15:guide>
        <p15:guide id="3" pos="7177" userDrawn="1">
          <p15:clr>
            <a:srgbClr val="FBAE40"/>
          </p15:clr>
        </p15:guide>
        <p15:guide id="4" pos="7677" userDrawn="1">
          <p15:clr>
            <a:srgbClr val="FBAE40"/>
          </p15:clr>
        </p15:guide>
        <p15:guide id="5" orient="horz" pos="476" userDrawn="1">
          <p15:clr>
            <a:srgbClr val="FBAE40"/>
          </p15:clr>
        </p15:guide>
        <p15:guide id="6" orient="horz" pos="827" userDrawn="1">
          <p15:clr>
            <a:srgbClr val="FBAE40"/>
          </p15:clr>
        </p15:guide>
        <p15:guide id="7" orient="horz" pos="153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9144002" y="0"/>
            <a:ext cx="9143999" cy="10288588"/>
          </a:xfrm>
          <a:noFill/>
        </p:spPr>
        <p:txBody>
          <a:bodyPr vert="horz" lIns="0" tIns="2448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755801" y="2430375"/>
            <a:ext cx="7666004"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755804" y="756116"/>
            <a:ext cx="7666004"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5760" userDrawn="1">
          <p15:clr>
            <a:srgbClr val="FBAE40"/>
          </p15:clr>
        </p15:guide>
        <p15:guide id="2" orient="horz" pos="476" userDrawn="1">
          <p15:clr>
            <a:srgbClr val="FBAE40"/>
          </p15:clr>
        </p15:guide>
        <p15:guide id="3" orient="horz" pos="827" userDrawn="1">
          <p15:clr>
            <a:srgbClr val="FBAE40"/>
          </p15:clr>
        </p15:guide>
        <p15:guide id="4" orient="horz" pos="1530" userDrawn="1">
          <p15:clr>
            <a:srgbClr val="FBAE40"/>
          </p15:clr>
        </p15:guide>
        <p15:guide id="5" orient="horz" pos="5987" userDrawn="1">
          <p15:clr>
            <a:srgbClr val="FBAE40"/>
          </p15:clr>
        </p15:guide>
        <p15:guide id="6" pos="5306" userDrawn="1">
          <p15:clr>
            <a:srgbClr val="FBAE40"/>
          </p15:clr>
        </p15:guide>
        <p15:guide id="7" pos="47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2" y="0"/>
            <a:ext cx="18288000" cy="10288588"/>
          </a:xfrm>
          <a:noFill/>
        </p:spPr>
        <p:txBody>
          <a:bodyPr vert="horz" lIns="0" tIns="2448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9541231" y="2430375"/>
            <a:ext cx="7989919" cy="7075092"/>
          </a:xfrm>
          <a:noFill/>
        </p:spPr>
        <p:txBody>
          <a:bodyPr vert="horz" lIns="0" tIns="1512000" rIns="0" bIns="0" rtlCol="0" anchor="t" anchorCtr="0">
            <a:noAutofit/>
          </a:bodyPr>
          <a:lstStyle>
            <a:lvl1pPr marL="0" indent="0" algn="ctr" defTabSz="1632402" rtl="0" eaLnBrk="1" latinLnBrk="0" hangingPunct="1">
              <a:spcBef>
                <a:spcPts val="2893"/>
              </a:spcBef>
              <a:buClr>
                <a:schemeClr val="accent1"/>
              </a:buClr>
              <a:buSzPct val="80000"/>
              <a:buFontTx/>
              <a:buNone/>
              <a:defRPr lang="de-DE" sz="2399"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755803" y="2430375"/>
            <a:ext cx="7989919"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1530" userDrawn="1">
          <p15:clr>
            <a:srgbClr val="FBAE40"/>
          </p15:clr>
        </p15:guide>
        <p15:guide id="3" pos="5510" userDrawn="1">
          <p15:clr>
            <a:srgbClr val="FBAE40"/>
          </p15:clr>
        </p15:guide>
        <p15:guide id="4" pos="6010" userDrawn="1">
          <p15:clr>
            <a:srgbClr val="FBAE40"/>
          </p15:clr>
        </p15:guide>
        <p15:guide id="5" pos="11043" userDrawn="1">
          <p15:clr>
            <a:srgbClr val="FBAE40"/>
          </p15:clr>
        </p15:guide>
        <p15:guide id="6" orient="horz" pos="476" userDrawn="1">
          <p15:clr>
            <a:srgbClr val="FBAE40"/>
          </p15:clr>
        </p15:guide>
        <p15:guide id="7" orient="horz" pos="827" userDrawn="1">
          <p15:clr>
            <a:srgbClr val="FBAE40"/>
          </p15:clr>
        </p15:guide>
        <p15:guide id="8" orient="horz" pos="598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755803" y="2430375"/>
            <a:ext cx="16773432" cy="7075092"/>
          </a:xfrm>
          <a:noFill/>
        </p:spPr>
        <p:txBody>
          <a:bodyPr tIns="1368000"/>
          <a:lstStyle>
            <a:lvl1pPr algn="ctr">
              <a:defRPr sz="2099"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orient="horz" pos="827" userDrawn="1">
          <p15:clr>
            <a:srgbClr val="FBAE40"/>
          </p15:clr>
        </p15:guide>
        <p15:guide id="4" orient="horz" pos="1530" userDrawn="1">
          <p15:clr>
            <a:srgbClr val="FBAE40"/>
          </p15:clr>
        </p15:guide>
        <p15:guide id="5" orient="horz" pos="5987" userDrawn="1">
          <p15:clr>
            <a:srgbClr val="FBAE40"/>
          </p15:clr>
        </p15:guide>
        <p15:guide id="6" pos="110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out Image">
    <p:spTree>
      <p:nvGrpSpPr>
        <p:cNvPr id="1" name=""/>
        <p:cNvGrpSpPr/>
        <p:nvPr/>
      </p:nvGrpSpPr>
      <p:grpSpPr>
        <a:xfrm>
          <a:off x="0" y="0"/>
          <a:ext cx="0" cy="0"/>
          <a:chOff x="0" y="0"/>
          <a:chExt cx="0" cy="0"/>
        </a:xfrm>
      </p:grpSpPr>
      <p:sp>
        <p:nvSpPr>
          <p:cNvPr id="6" name="Speaker"/>
          <p:cNvSpPr>
            <a:spLocks noGrp="1"/>
          </p:cNvSpPr>
          <p:nvPr userDrawn="1">
            <p:ph type="subTitle" idx="1" hasCustomPrompt="1"/>
          </p:nvPr>
        </p:nvSpPr>
        <p:spPr bwMode="black">
          <a:xfrm>
            <a:off x="431886" y="6403744"/>
            <a:ext cx="16346943" cy="646430"/>
          </a:xfrm>
        </p:spPr>
        <p:txBody>
          <a:bodyPr wrap="square" anchor="t" anchorCtr="0">
            <a:noAutofit/>
          </a:bodyPr>
          <a:lstStyle>
            <a:lvl1pPr marL="0" marR="0" indent="0" algn="l" defTabSz="1632402" rtl="0" eaLnBrk="1" fontAlgn="auto" latinLnBrk="0" hangingPunct="1">
              <a:lnSpc>
                <a:spcPct val="100000"/>
              </a:lnSpc>
              <a:spcBef>
                <a:spcPts val="0"/>
              </a:spcBef>
              <a:spcAft>
                <a:spcPts val="0"/>
              </a:spcAft>
              <a:buClr>
                <a:schemeClr val="accent1"/>
              </a:buClr>
              <a:buSzPct val="80000"/>
              <a:buFontTx/>
              <a:buNone/>
              <a:tabLst/>
              <a:defRPr sz="2099" b="0" baseline="0">
                <a:solidFill>
                  <a:schemeClr val="tx1"/>
                </a:solidFill>
              </a:defRPr>
            </a:lvl1pPr>
            <a:lvl2pPr marL="816201" indent="0" algn="ctr">
              <a:buNone/>
              <a:defRPr>
                <a:solidFill>
                  <a:schemeClr val="tx1">
                    <a:tint val="75000"/>
                  </a:schemeClr>
                </a:solidFill>
              </a:defRPr>
            </a:lvl2pPr>
            <a:lvl3pPr marL="1632402" indent="0" algn="ctr">
              <a:buNone/>
              <a:defRPr>
                <a:solidFill>
                  <a:schemeClr val="tx1">
                    <a:tint val="75000"/>
                  </a:schemeClr>
                </a:solidFill>
              </a:defRPr>
            </a:lvl3pPr>
            <a:lvl4pPr marL="2448602" indent="0" algn="ctr">
              <a:buNone/>
              <a:defRPr>
                <a:solidFill>
                  <a:schemeClr val="tx1">
                    <a:tint val="75000"/>
                  </a:schemeClr>
                </a:solidFill>
              </a:defRPr>
            </a:lvl4pPr>
            <a:lvl5pPr marL="3264803" indent="0" algn="ctr">
              <a:buNone/>
              <a:defRPr>
                <a:solidFill>
                  <a:schemeClr val="tx1">
                    <a:tint val="75000"/>
                  </a:schemeClr>
                </a:solidFill>
              </a:defRPr>
            </a:lvl5pPr>
            <a:lvl6pPr marL="4081005" indent="0" algn="ctr">
              <a:buNone/>
              <a:defRPr>
                <a:solidFill>
                  <a:schemeClr val="tx1">
                    <a:tint val="75000"/>
                  </a:schemeClr>
                </a:solidFill>
              </a:defRPr>
            </a:lvl6pPr>
            <a:lvl7pPr marL="4897206" indent="0" algn="ctr">
              <a:buNone/>
              <a:defRPr>
                <a:solidFill>
                  <a:schemeClr val="tx1">
                    <a:tint val="75000"/>
                  </a:schemeClr>
                </a:solidFill>
              </a:defRPr>
            </a:lvl7pPr>
            <a:lvl8pPr marL="5713407" indent="0" algn="ctr">
              <a:buNone/>
              <a:defRPr>
                <a:solidFill>
                  <a:schemeClr val="tx1">
                    <a:tint val="75000"/>
                  </a:schemeClr>
                </a:solidFill>
              </a:defRPr>
            </a:lvl8pPr>
            <a:lvl9pPr marL="6529608" indent="0" algn="ctr">
              <a:buNone/>
              <a:defRPr>
                <a:solidFill>
                  <a:schemeClr val="tx1">
                    <a:tint val="75000"/>
                  </a:schemeClr>
                </a:solidFill>
              </a:defRPr>
            </a:lvl9pPr>
          </a:lstStyle>
          <a:p>
            <a:r>
              <a:rPr lang="en-US"/>
              <a:t>Speaker’s Name, SAP</a:t>
            </a:r>
          </a:p>
          <a:p>
            <a:pPr marL="0" marR="0" lvl="0" indent="0" algn="l" defTabSz="1632402"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431888" y="4060102"/>
            <a:ext cx="16346943" cy="1496025"/>
          </a:xfrm>
        </p:spPr>
        <p:txBody>
          <a:bodyPr>
            <a:noAutofit/>
          </a:bodyPr>
          <a:lstStyle>
            <a:lvl1pPr>
              <a:lnSpc>
                <a:spcPct val="90000"/>
              </a:lnSpc>
              <a:defRPr sz="5399"/>
            </a:lvl1pPr>
          </a:lstStyle>
          <a:p>
            <a:pPr fontAlgn="base">
              <a:spcBef>
                <a:spcPct val="50000"/>
              </a:spcBef>
              <a:spcAft>
                <a:spcPct val="0"/>
              </a:spcAft>
              <a:buClr>
                <a:srgbClr val="F0AB00"/>
              </a:buClr>
              <a:buSzPct val="80000"/>
            </a:pPr>
            <a:r>
              <a:rPr lang="en-US" sz="5399"/>
              <a:t>Presentation Title </a:t>
            </a:r>
            <a:br>
              <a:rPr lang="en-US" sz="5399"/>
            </a:br>
            <a:r>
              <a:rPr lang="en-US" sz="5399"/>
              <a:t>Goes Here and Here.</a:t>
            </a:r>
            <a:endParaRPr lang="de-DE" sz="5399"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919998" y="9327942"/>
            <a:ext cx="2944686" cy="540083"/>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71" userDrawn="1">
          <p15:clr>
            <a:srgbClr val="FBAE40"/>
          </p15:clr>
        </p15:guide>
        <p15:guide id="2" orient="horz" pos="2556" userDrawn="1">
          <p15:clr>
            <a:srgbClr val="FBAE40"/>
          </p15:clr>
        </p15:guide>
        <p15:guide id="3" orient="horz" pos="4033" userDrawn="1">
          <p15:clr>
            <a:srgbClr val="FBAE40"/>
          </p15:clr>
        </p15:guide>
        <p15:guide id="4" orient="horz" pos="3502" userDrawn="1">
          <p15:clr>
            <a:srgbClr val="FBAE40"/>
          </p15:clr>
        </p15:guide>
        <p15:guide id="5" orient="horz" pos="4441" userDrawn="1">
          <p15:clr>
            <a:srgbClr val="FBAE40"/>
          </p15:clr>
        </p15:guide>
        <p15:guide id="7" orient="horz" pos="62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584550" y="8992388"/>
            <a:ext cx="2944686" cy="540083"/>
          </a:xfrm>
          <a:prstGeom prst="rect">
            <a:avLst/>
          </a:prstGeom>
        </p:spPr>
      </p:pic>
      <p:sp>
        <p:nvSpPr>
          <p:cNvPr id="93" name="Contact information"/>
          <p:cNvSpPr>
            <a:spLocks noGrp="1"/>
          </p:cNvSpPr>
          <p:nvPr>
            <p:ph type="body" sz="quarter" idx="10" hasCustomPrompt="1"/>
          </p:nvPr>
        </p:nvSpPr>
        <p:spPr>
          <a:xfrm>
            <a:off x="755803" y="4358903"/>
            <a:ext cx="8388198" cy="3752094"/>
          </a:xfrm>
        </p:spPr>
        <p:txBody>
          <a:bodyPr anchor="t" anchorCtr="0">
            <a:noAutofit/>
          </a:bodyPr>
          <a:lstStyle>
            <a:lvl1pPr>
              <a:spcBef>
                <a:spcPts val="0"/>
              </a:spcBef>
              <a:spcAft>
                <a:spcPts val="1800"/>
              </a:spcAft>
              <a:defRPr sz="2399" b="0"/>
            </a:lvl1pPr>
            <a:lvl2pPr marL="0" indent="0">
              <a:spcBef>
                <a:spcPts val="0"/>
              </a:spcBef>
              <a:buNone/>
              <a:defRPr sz="2399"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755803" y="2200853"/>
            <a:ext cx="8388198" cy="1384888"/>
          </a:xfrm>
        </p:spPr>
        <p:txBody>
          <a:bodyPr anchor="t" anchorCtr="0">
            <a:noAutofit/>
          </a:bodyPr>
          <a:lstStyle>
            <a:lvl1pPr>
              <a:defRPr sz="8248">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1043" userDrawn="1">
          <p15:clr>
            <a:srgbClr val="FBAE40"/>
          </p15:clr>
        </p15:guide>
        <p15:guide id="2" orient="horz" pos="1386" userDrawn="1">
          <p15:clr>
            <a:srgbClr val="FBAE40"/>
          </p15:clr>
        </p15:guide>
        <p15:guide id="4" orient="horz" pos="2745" userDrawn="1">
          <p15:clr>
            <a:srgbClr val="FBAE40"/>
          </p15:clr>
        </p15:guide>
        <p15:guide id="5" orient="horz" pos="6001" userDrawn="1">
          <p15:clr>
            <a:srgbClr val="FBAE40"/>
          </p15:clr>
        </p15:guide>
        <p15:guide id="6" pos="475" userDrawn="1">
          <p15:clr>
            <a:srgbClr val="FBAE40"/>
          </p15:clr>
        </p15:guide>
        <p15:guide id="8" pos="5760" userDrawn="1">
          <p15:clr>
            <a:srgbClr val="FBAE40"/>
          </p15:clr>
        </p15:guide>
        <p15:guide id="9" orient="horz" pos="4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584550" y="8992388"/>
            <a:ext cx="2944686" cy="540083"/>
          </a:xfrm>
          <a:prstGeom prst="rect">
            <a:avLst/>
          </a:prstGeom>
        </p:spPr>
      </p:pic>
      <p:sp>
        <p:nvSpPr>
          <p:cNvPr id="19" name="Copyright information English"/>
          <p:cNvSpPr txBox="1"/>
          <p:nvPr userDrawn="1"/>
        </p:nvSpPr>
        <p:spPr bwMode="black">
          <a:xfrm>
            <a:off x="754660" y="3968550"/>
            <a:ext cx="8806172" cy="5563921"/>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en-US" sz="1200" b="0" noProof="0"/>
              <a:t>© 2019 SAP SE or an SAP affiliate company. All rights reserved.</a:t>
            </a:r>
            <a:endParaRPr lang="de-DE" sz="1200" kern="0">
              <a:ea typeface="Arial Unicode MS" pitchFamily="34" charset="-128"/>
              <a:cs typeface="Arial Unicode MS" pitchFamily="34" charset="-128"/>
            </a:endParaRPr>
          </a:p>
          <a:p>
            <a:pPr>
              <a:spcBef>
                <a:spcPts val="900"/>
              </a:spcBef>
            </a:pPr>
            <a:r>
              <a:rPr lang="en-US" sz="12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900"/>
              </a:spcBef>
            </a:pPr>
            <a:r>
              <a:rPr lang="en-US" sz="12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900"/>
              </a:spcBef>
            </a:pPr>
            <a:r>
              <a:rPr lang="en-US" sz="12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900"/>
              </a:spcBef>
            </a:pPr>
            <a:r>
              <a:rPr lang="en-US" sz="12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1200" kern="1200" baseline="0">
                <a:solidFill>
                  <a:schemeClr val="tx1"/>
                </a:solidFill>
                <a:latin typeface="Arial"/>
                <a:ea typeface="Arial Unicode MS" panose="020B0604020202020204" pitchFamily="34" charset="-128"/>
                <a:cs typeface="+mn-cs"/>
              </a:rPr>
              <a:t> </a:t>
            </a:r>
            <a:r>
              <a:rPr lang="en-US" sz="12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900"/>
              </a:spcBef>
            </a:pPr>
            <a:r>
              <a:rPr lang="en-US" sz="12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900"/>
              </a:spcBef>
            </a:pPr>
            <a:r>
              <a:rPr lang="en-US" sz="1200" kern="1200">
                <a:solidFill>
                  <a:schemeClr val="tx1"/>
                </a:solidFill>
                <a:latin typeface="Arial"/>
                <a:ea typeface="Arial Unicode MS" panose="020B0604020202020204" pitchFamily="34" charset="-128"/>
                <a:cs typeface="+mn-cs"/>
              </a:rPr>
              <a:t>See </a:t>
            </a:r>
            <a:r>
              <a:rPr lang="en-US" sz="1200" kern="1200">
                <a:solidFill>
                  <a:schemeClr val="tx1"/>
                </a:solidFill>
                <a:latin typeface="Arial"/>
                <a:ea typeface="Arial Unicode MS" panose="020B0604020202020204" pitchFamily="34" charset="-128"/>
                <a:cs typeface="+mn-cs"/>
                <a:hlinkClick r:id="rId3"/>
              </a:rPr>
              <a:t>www.sap.com/copyright</a:t>
            </a:r>
            <a:r>
              <a:rPr lang="en-US" sz="12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754660" y="3692668"/>
            <a:ext cx="3322220" cy="253955"/>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en-US" sz="1650" b="1" kern="1200">
                <a:solidFill>
                  <a:schemeClr val="accent1"/>
                </a:solidFill>
                <a:latin typeface="Arial"/>
                <a:ea typeface="Arial Unicode MS" panose="020B0604020202020204" pitchFamily="34" charset="-128"/>
                <a:cs typeface="+mn-cs"/>
              </a:rPr>
              <a:t>www.sap.com</a:t>
            </a:r>
            <a:r>
              <a:rPr lang="en-US" sz="165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409834" y="2625345"/>
            <a:ext cx="542572" cy="542797"/>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524260" y="2624000"/>
            <a:ext cx="545258" cy="545484"/>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641373" y="2625345"/>
            <a:ext cx="542572" cy="542797"/>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755799" y="2624000"/>
            <a:ext cx="545258" cy="545484"/>
          </a:xfrm>
          <a:prstGeom prst="rect">
            <a:avLst/>
          </a:prstGeom>
        </p:spPr>
      </p:pic>
      <p:sp>
        <p:nvSpPr>
          <p:cNvPr id="43" name="Follow all of SAP"/>
          <p:cNvSpPr txBox="1"/>
          <p:nvPr userDrawn="1"/>
        </p:nvSpPr>
        <p:spPr bwMode="black">
          <a:xfrm>
            <a:off x="754661" y="2191840"/>
            <a:ext cx="1842344" cy="253955"/>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en-US" sz="165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754661" y="3692668"/>
            <a:ext cx="3869952" cy="253955"/>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en-US" sz="1650" b="1" kern="1200">
                <a:solidFill>
                  <a:schemeClr val="accent1"/>
                </a:solidFill>
                <a:latin typeface="Arial"/>
                <a:ea typeface="Arial Unicode MS" panose="020B0604020202020204" pitchFamily="34" charset="-128"/>
                <a:cs typeface="+mn-cs"/>
              </a:rPr>
              <a:t>www.sap.com/germany</a:t>
            </a:r>
            <a:r>
              <a:rPr lang="en-US" sz="165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84550" y="8992388"/>
            <a:ext cx="2944686" cy="540083"/>
          </a:xfrm>
          <a:prstGeom prst="rect">
            <a:avLst/>
          </a:prstGeom>
        </p:spPr>
      </p:pic>
      <p:sp>
        <p:nvSpPr>
          <p:cNvPr id="32" name="Copyright information-German"/>
          <p:cNvSpPr txBox="1"/>
          <p:nvPr userDrawn="1"/>
        </p:nvSpPr>
        <p:spPr bwMode="black">
          <a:xfrm>
            <a:off x="755800" y="3968550"/>
            <a:ext cx="9112839" cy="5563921"/>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en-US" sz="1200" b="0" noProof="0"/>
              <a:t>© 2019 SAP SE </a:t>
            </a:r>
            <a:r>
              <a:rPr lang="de-DE" sz="1200" b="0" noProof="0"/>
              <a:t>oder ein SAP-Konzernunternehmen. Alle Rechte vorbehalten</a:t>
            </a:r>
            <a:r>
              <a:rPr lang="en-US" sz="1200" b="0" noProof="0"/>
              <a:t>.</a:t>
            </a:r>
            <a:endParaRPr lang="de-DE" sz="1200" kern="0">
              <a:ea typeface="Arial Unicode MS" pitchFamily="34" charset="-128"/>
              <a:cs typeface="Arial Unicode MS" pitchFamily="34" charset="-128"/>
            </a:endParaRPr>
          </a:p>
          <a:p>
            <a:pPr>
              <a:spcBef>
                <a:spcPts val="900"/>
              </a:spcBef>
            </a:pPr>
            <a:r>
              <a:rPr lang="de-DE" sz="12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900"/>
              </a:spcBef>
            </a:pPr>
            <a:r>
              <a:rPr lang="de-DE" sz="12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900"/>
              </a:spcBef>
            </a:pPr>
            <a:r>
              <a:rPr lang="de-DE" sz="12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900"/>
              </a:spcBef>
            </a:pPr>
            <a:r>
              <a:rPr lang="de-DE" sz="12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900"/>
              </a:spcBef>
            </a:pPr>
            <a:r>
              <a:rPr lang="de-DE" sz="12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1200" kern="1200" baseline="0" noProof="0">
                <a:solidFill>
                  <a:schemeClr val="tx1"/>
                </a:solidFill>
                <a:effectLst/>
                <a:latin typeface="Arial"/>
                <a:ea typeface="+mn-ea"/>
                <a:cs typeface="+mn-cs"/>
              </a:rPr>
              <a:t> </a:t>
            </a:r>
            <a:r>
              <a:rPr lang="de-DE" sz="1200" kern="1200" noProof="0">
                <a:solidFill>
                  <a:schemeClr val="tx1"/>
                </a:solidFill>
                <a:effectLst/>
                <a:latin typeface="Arial"/>
                <a:ea typeface="+mn-ea"/>
                <a:cs typeface="+mn-cs"/>
              </a:rPr>
              <a:t>Alle anderen Namen von Produkten und Dienstleistungen sind Marken der jeweiligen Firmen. </a:t>
            </a:r>
          </a:p>
          <a:p>
            <a:pPr>
              <a:spcBef>
                <a:spcPts val="900"/>
              </a:spcBef>
            </a:pPr>
            <a:r>
              <a:rPr lang="de-DE" sz="1200" kern="1200" noProof="0">
                <a:solidFill>
                  <a:schemeClr val="tx1"/>
                </a:solidFill>
                <a:effectLst/>
                <a:latin typeface="Arial"/>
                <a:ea typeface="+mn-ea"/>
                <a:cs typeface="+mn-cs"/>
              </a:rPr>
              <a:t>Zusätzliche Informationen zur Marke und Vermerke finden Sie auf der Seite </a:t>
            </a:r>
            <a:r>
              <a:rPr lang="de-DE" sz="1200" kern="1200" noProof="0">
                <a:solidFill>
                  <a:schemeClr val="tx1"/>
                </a:solidFill>
                <a:effectLst/>
                <a:latin typeface="Arial"/>
                <a:ea typeface="+mn-ea"/>
                <a:cs typeface="+mn-cs"/>
                <a:hlinkClick r:id="rId4"/>
              </a:rPr>
              <a:t>www.sap.com/corporate/de/legal/copyright.html</a:t>
            </a:r>
            <a:r>
              <a:rPr lang="de-DE" sz="12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409834" y="2625345"/>
            <a:ext cx="542572" cy="542797"/>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524260" y="2624000"/>
            <a:ext cx="545258" cy="545484"/>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641373" y="2625345"/>
            <a:ext cx="542572" cy="542797"/>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755799" y="2624000"/>
            <a:ext cx="545258" cy="545484"/>
          </a:xfrm>
          <a:prstGeom prst="rect">
            <a:avLst/>
          </a:prstGeom>
        </p:spPr>
      </p:pic>
      <p:sp>
        <p:nvSpPr>
          <p:cNvPr id="20" name="SAP folgen auf"/>
          <p:cNvSpPr txBox="1"/>
          <p:nvPr userDrawn="1"/>
        </p:nvSpPr>
        <p:spPr bwMode="black">
          <a:xfrm>
            <a:off x="755799" y="2191840"/>
            <a:ext cx="1842344" cy="253955"/>
          </a:xfrm>
          <a:prstGeom prst="rect">
            <a:avLst/>
          </a:prstGeom>
          <a:noFill/>
        </p:spPr>
        <p:txBody>
          <a:bodyPr wrap="square" lIns="0" tIns="0" rIns="0" bIns="0" rtlCol="0" anchor="b">
            <a:noAutofit/>
          </a:bodyPr>
          <a:lstStyle/>
          <a:p>
            <a:pPr marL="0" marR="0" lvl="0" indent="0" algn="l" defTabSz="1632728" rtl="0" eaLnBrk="1" fontAlgn="auto" latinLnBrk="0" hangingPunct="1">
              <a:lnSpc>
                <a:spcPct val="100000"/>
              </a:lnSpc>
              <a:spcBef>
                <a:spcPts val="1800"/>
              </a:spcBef>
              <a:spcAft>
                <a:spcPts val="0"/>
              </a:spcAft>
              <a:buClrTx/>
              <a:buSzTx/>
              <a:buFontTx/>
              <a:buNone/>
              <a:tabLst/>
              <a:defRPr/>
            </a:pPr>
            <a:r>
              <a:rPr lang="de-DE" sz="165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pos="11043" userDrawn="1">
          <p15:clr>
            <a:srgbClr val="FBAE40"/>
          </p15:clr>
        </p15:guide>
        <p15:guide id="4" orient="horz" pos="827" userDrawn="1">
          <p15:clr>
            <a:srgbClr val="FBAE40"/>
          </p15:clr>
        </p15:guide>
        <p15:guide id="5" orient="horz" pos="598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755802" y="2430375"/>
            <a:ext cx="16775347"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474" userDrawn="1">
          <p15:clr>
            <a:srgbClr val="FBAE40"/>
          </p15:clr>
        </p15:guide>
        <p15:guide id="2" orient="horz" pos="5987" userDrawn="1">
          <p15:clr>
            <a:srgbClr val="FBAE40"/>
          </p15:clr>
        </p15:guide>
        <p15:guide id="3" pos="11043" userDrawn="1">
          <p15:clr>
            <a:srgbClr val="FBAE40"/>
          </p15:clr>
        </p15:guide>
        <p15:guide id="4" orient="horz" pos="477" userDrawn="1">
          <p15:clr>
            <a:srgbClr val="FBAE40"/>
          </p15:clr>
        </p15:guide>
        <p15:guide id="5" orient="horz" pos="828" userDrawn="1">
          <p15:clr>
            <a:srgbClr val="FBAE40"/>
          </p15:clr>
        </p15:guide>
        <p15:guide id="6" orient="horz" pos="153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755803" y="2700417"/>
            <a:ext cx="16773432" cy="4928309"/>
          </a:xfrm>
        </p:spPr>
        <p:txBody>
          <a:bodyPr/>
          <a:lstStyle>
            <a:lvl1pPr marL="593723" indent="-593723">
              <a:lnSpc>
                <a:spcPct val="90000"/>
              </a:lnSpc>
              <a:spcBef>
                <a:spcPts val="900"/>
              </a:spcBef>
              <a:defRPr sz="8996" b="1"/>
            </a:lvl1pPr>
            <a:lvl2pPr marL="593723" indent="0">
              <a:buNone/>
              <a:defRPr sz="2399"/>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475" userDrawn="1">
          <p15:clr>
            <a:srgbClr val="FBAE40"/>
          </p15:clr>
        </p15:guide>
        <p15:guide id="4" orient="horz" pos="1700" userDrawn="1">
          <p15:clr>
            <a:srgbClr val="FBAE40"/>
          </p15:clr>
        </p15:guide>
        <p15:guide id="5" orient="horz" pos="4807" userDrawn="1">
          <p15:clr>
            <a:srgbClr val="FBAE40"/>
          </p15:clr>
        </p15:guide>
        <p15:guide id="6" pos="110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ith Pictogram">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10429566" y="1444723"/>
            <a:ext cx="7396074" cy="7399142"/>
          </a:xfrm>
        </p:spPr>
        <p:txBody>
          <a:bodyPr/>
          <a:lstStyle/>
          <a:p>
            <a:r>
              <a:rPr lang="en-US"/>
              <a:t>Click icon to add picture</a:t>
            </a:r>
            <a:endParaRPr lang="de-DE"/>
          </a:p>
        </p:txBody>
      </p:sp>
      <p:sp>
        <p:nvSpPr>
          <p:cNvPr id="24" name="Classification"/>
          <p:cNvSpPr txBox="1"/>
          <p:nvPr userDrawn="1"/>
        </p:nvSpPr>
        <p:spPr>
          <a:xfrm>
            <a:off x="431888" y="7641977"/>
            <a:ext cx="6305640" cy="230814"/>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1350" b="0"/>
              <a:t>PUBLIC</a:t>
            </a:r>
          </a:p>
        </p:txBody>
      </p:sp>
      <p:sp>
        <p:nvSpPr>
          <p:cNvPr id="6" name="Speaker"/>
          <p:cNvSpPr>
            <a:spLocks noGrp="1"/>
          </p:cNvSpPr>
          <p:nvPr userDrawn="1">
            <p:ph type="subTitle" idx="1" hasCustomPrompt="1"/>
          </p:nvPr>
        </p:nvSpPr>
        <p:spPr bwMode="black">
          <a:xfrm>
            <a:off x="431889" y="6403744"/>
            <a:ext cx="9557656" cy="646430"/>
          </a:xfrm>
        </p:spPr>
        <p:txBody>
          <a:bodyPr wrap="square" anchor="t" anchorCtr="0">
            <a:noAutofit/>
          </a:bodyPr>
          <a:lstStyle>
            <a:lvl1pPr marL="0" marR="0" indent="0" algn="l" defTabSz="1632402" rtl="0" eaLnBrk="1" fontAlgn="auto" latinLnBrk="0" hangingPunct="1">
              <a:lnSpc>
                <a:spcPct val="100000"/>
              </a:lnSpc>
              <a:spcBef>
                <a:spcPts val="0"/>
              </a:spcBef>
              <a:spcAft>
                <a:spcPts val="0"/>
              </a:spcAft>
              <a:buClr>
                <a:schemeClr val="accent1"/>
              </a:buClr>
              <a:buSzPct val="80000"/>
              <a:buFontTx/>
              <a:buNone/>
              <a:tabLst/>
              <a:defRPr sz="2099" b="0" baseline="0">
                <a:solidFill>
                  <a:schemeClr val="tx1"/>
                </a:solidFill>
              </a:defRPr>
            </a:lvl1pPr>
            <a:lvl2pPr marL="816201" indent="0" algn="ctr">
              <a:buNone/>
              <a:defRPr>
                <a:solidFill>
                  <a:schemeClr val="tx1">
                    <a:tint val="75000"/>
                  </a:schemeClr>
                </a:solidFill>
              </a:defRPr>
            </a:lvl2pPr>
            <a:lvl3pPr marL="1632402" indent="0" algn="ctr">
              <a:buNone/>
              <a:defRPr>
                <a:solidFill>
                  <a:schemeClr val="tx1">
                    <a:tint val="75000"/>
                  </a:schemeClr>
                </a:solidFill>
              </a:defRPr>
            </a:lvl3pPr>
            <a:lvl4pPr marL="2448602" indent="0" algn="ctr">
              <a:buNone/>
              <a:defRPr>
                <a:solidFill>
                  <a:schemeClr val="tx1">
                    <a:tint val="75000"/>
                  </a:schemeClr>
                </a:solidFill>
              </a:defRPr>
            </a:lvl4pPr>
            <a:lvl5pPr marL="3264803" indent="0" algn="ctr">
              <a:buNone/>
              <a:defRPr>
                <a:solidFill>
                  <a:schemeClr val="tx1">
                    <a:tint val="75000"/>
                  </a:schemeClr>
                </a:solidFill>
              </a:defRPr>
            </a:lvl5pPr>
            <a:lvl6pPr marL="4081005" indent="0" algn="ctr">
              <a:buNone/>
              <a:defRPr>
                <a:solidFill>
                  <a:schemeClr val="tx1">
                    <a:tint val="75000"/>
                  </a:schemeClr>
                </a:solidFill>
              </a:defRPr>
            </a:lvl6pPr>
            <a:lvl7pPr marL="4897206" indent="0" algn="ctr">
              <a:buNone/>
              <a:defRPr>
                <a:solidFill>
                  <a:schemeClr val="tx1">
                    <a:tint val="75000"/>
                  </a:schemeClr>
                </a:solidFill>
              </a:defRPr>
            </a:lvl7pPr>
            <a:lvl8pPr marL="5713407" indent="0" algn="ctr">
              <a:buNone/>
              <a:defRPr>
                <a:solidFill>
                  <a:schemeClr val="tx1">
                    <a:tint val="75000"/>
                  </a:schemeClr>
                </a:solidFill>
              </a:defRPr>
            </a:lvl8pPr>
            <a:lvl9pPr marL="6529608" indent="0" algn="ctr">
              <a:buNone/>
              <a:defRPr>
                <a:solidFill>
                  <a:schemeClr val="tx1">
                    <a:tint val="75000"/>
                  </a:schemeClr>
                </a:solidFill>
              </a:defRPr>
            </a:lvl9pPr>
          </a:lstStyle>
          <a:p>
            <a:r>
              <a:rPr lang="en-US"/>
              <a:t>Speaker’s Name, SAP</a:t>
            </a:r>
          </a:p>
          <a:p>
            <a:pPr marL="0" marR="0" lvl="0" indent="0" algn="l" defTabSz="1632402"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431889" y="4060102"/>
            <a:ext cx="9555512" cy="1496025"/>
          </a:xfrm>
        </p:spPr>
        <p:txBody>
          <a:bodyPr>
            <a:noAutofit/>
          </a:bodyPr>
          <a:lstStyle>
            <a:lvl1pPr>
              <a:lnSpc>
                <a:spcPct val="90000"/>
              </a:lnSpc>
              <a:defRPr sz="5399"/>
            </a:lvl1pPr>
          </a:lstStyle>
          <a:p>
            <a:pPr fontAlgn="base">
              <a:spcBef>
                <a:spcPct val="50000"/>
              </a:spcBef>
              <a:spcAft>
                <a:spcPct val="0"/>
              </a:spcAft>
              <a:buClr>
                <a:srgbClr val="F0AB00"/>
              </a:buClr>
              <a:buSzPct val="80000"/>
            </a:pPr>
            <a:r>
              <a:rPr lang="en-US" sz="5399"/>
              <a:t>Presentation Title </a:t>
            </a:r>
            <a:br>
              <a:rPr lang="en-US" sz="5399"/>
            </a:br>
            <a:r>
              <a:rPr lang="en-US" sz="5399"/>
              <a:t>Goes Here and Here.</a:t>
            </a:r>
            <a:endParaRPr lang="de-DE" sz="5399"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919998" y="9327942"/>
            <a:ext cx="2944686" cy="540083"/>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71" userDrawn="1">
          <p15:clr>
            <a:srgbClr val="FBAE40"/>
          </p15:clr>
        </p15:guide>
        <p15:guide id="2" orient="horz" pos="2556" userDrawn="1">
          <p15:clr>
            <a:srgbClr val="FBAE40"/>
          </p15:clr>
        </p15:guide>
        <p15:guide id="3" pos="6292" userDrawn="1">
          <p15:clr>
            <a:srgbClr val="FBAE40"/>
          </p15:clr>
        </p15:guide>
        <p15:guide id="4" orient="horz" pos="4033" userDrawn="1">
          <p15:clr>
            <a:srgbClr val="FBAE40"/>
          </p15:clr>
        </p15:guide>
        <p15:guide id="5" orient="horz" pos="3503" userDrawn="1">
          <p15:clr>
            <a:srgbClr val="FBAE40"/>
          </p15:clr>
        </p15:guide>
        <p15:guide id="6" orient="horz" pos="4441" userDrawn="1">
          <p15:clr>
            <a:srgbClr val="FBAE40"/>
          </p15:clr>
        </p15:guide>
        <p15:guide id="7" orient="horz" pos="621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755803" y="2430375"/>
            <a:ext cx="16773432" cy="7075092"/>
          </a:xfrm>
        </p:spPr>
        <p:txBody>
          <a:bodyPr>
            <a:normAutofit/>
          </a:bodyPr>
          <a:lstStyle>
            <a:lvl1pPr marL="0" marR="0" indent="0" algn="l" defTabSz="1632402" rtl="0" eaLnBrk="1" fontAlgn="auto" latinLnBrk="0" hangingPunct="1">
              <a:lnSpc>
                <a:spcPct val="100000"/>
              </a:lnSpc>
              <a:spcBef>
                <a:spcPts val="4499"/>
              </a:spcBef>
              <a:spcAft>
                <a:spcPts val="0"/>
              </a:spcAft>
              <a:buClr>
                <a:schemeClr val="accent1"/>
              </a:buClr>
              <a:buSzPct val="80000"/>
              <a:buFontTx/>
              <a:buNone/>
              <a:tabLst/>
              <a:defRPr sz="2999" b="0"/>
            </a:lvl1pPr>
            <a:lvl2pPr marL="269874" marR="0" indent="-269874" algn="l" defTabSz="1632402" rtl="0" eaLnBrk="1" fontAlgn="auto" latinLnBrk="0" hangingPunct="1">
              <a:lnSpc>
                <a:spcPct val="100000"/>
              </a:lnSpc>
              <a:spcBef>
                <a:spcPts val="900"/>
              </a:spcBef>
              <a:spcAft>
                <a:spcPts val="0"/>
              </a:spcAft>
              <a:buClr>
                <a:schemeClr val="accent1"/>
              </a:buClr>
              <a:buSzPct val="100000"/>
              <a:buFont typeface="Wingdings" panose="05000000000000000000" pitchFamily="2" charset="2"/>
              <a:buChar char="§"/>
              <a:tabLst/>
              <a:defRPr sz="2699"/>
            </a:lvl2pPr>
            <a:lvl3pPr marL="539748" marR="0" indent="-268956" algn="l" defTabSz="1632402" rtl="0" eaLnBrk="1" fontAlgn="auto" latinLnBrk="0" hangingPunct="1">
              <a:lnSpc>
                <a:spcPct val="100000"/>
              </a:lnSpc>
              <a:spcBef>
                <a:spcPts val="600"/>
              </a:spcBef>
              <a:spcAft>
                <a:spcPts val="0"/>
              </a:spcAft>
              <a:buClr>
                <a:schemeClr val="tx1"/>
              </a:buClr>
              <a:buSzPct val="100000"/>
              <a:buFont typeface="Arial" pitchFamily="34" charset="0"/>
              <a:buChar char="–"/>
              <a:tabLst/>
              <a:defRPr sz="2699" baseline="0"/>
            </a:lvl3pPr>
            <a:lvl4pPr marL="809622" marR="0" indent="-269874" algn="l" defTabSz="1632402" rtl="0" eaLnBrk="1" fontAlgn="auto" latinLnBrk="0" hangingPunct="1">
              <a:lnSpc>
                <a:spcPct val="100000"/>
              </a:lnSpc>
              <a:spcBef>
                <a:spcPts val="375"/>
              </a:spcBef>
              <a:spcAft>
                <a:spcPts val="0"/>
              </a:spcAft>
              <a:buClr>
                <a:schemeClr val="tx1"/>
              </a:buClr>
              <a:buSzPct val="100000"/>
              <a:buFont typeface="Courier New" pitchFamily="49" charset="0"/>
              <a:buChar char="o"/>
              <a:tabLst/>
              <a:defRPr sz="2399"/>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1530" userDrawn="1">
          <p15:clr>
            <a:srgbClr val="FBAE40"/>
          </p15:clr>
        </p15:guide>
        <p15:guide id="3" pos="11043" userDrawn="1">
          <p15:clr>
            <a:srgbClr val="FBAE40"/>
          </p15:clr>
        </p15:guide>
        <p15:guide id="4" orient="horz" pos="474" userDrawn="1">
          <p15:clr>
            <a:srgbClr val="FBAE40"/>
          </p15:clr>
        </p15:guide>
        <p15:guide id="5" orient="horz" pos="827" userDrawn="1">
          <p15:clr>
            <a:srgbClr val="FBAE40"/>
          </p15:clr>
        </p15:guide>
        <p15:guide id="6" orient="horz" pos="59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755803" y="4636385"/>
            <a:ext cx="16773432" cy="1015819"/>
          </a:xfrm>
        </p:spPr>
        <p:txBody>
          <a:bodyPr anchor="ctr" anchorCtr="0">
            <a:noAutofit/>
          </a:bodyPr>
          <a:lstStyle>
            <a:lvl1pPr>
              <a:defRPr sz="65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475" userDrawn="1">
          <p15:clr>
            <a:srgbClr val="FBAE40"/>
          </p15:clr>
        </p15:guide>
        <p15:guide id="2" orient="horz" pos="3241" userDrawn="1">
          <p15:clr>
            <a:srgbClr val="FBAE40"/>
          </p15:clr>
        </p15:guide>
        <p15:guide id="3" pos="110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2" y="5141594"/>
            <a:ext cx="18288000" cy="5146994"/>
          </a:xfrm>
          <a:noFill/>
        </p:spPr>
        <p:txBody>
          <a:bodyPr tIns="324000"/>
          <a:lstStyle>
            <a:lvl1pPr marL="0" marR="0" indent="0" algn="ctr" defTabSz="1632402" rtl="0" eaLnBrk="1" fontAlgn="auto" latinLnBrk="0" hangingPunct="1">
              <a:lnSpc>
                <a:spcPct val="100000"/>
              </a:lnSpc>
              <a:spcBef>
                <a:spcPts val="1800"/>
              </a:spcBef>
              <a:spcAft>
                <a:spcPts val="0"/>
              </a:spcAft>
              <a:buClr>
                <a:schemeClr val="accent1"/>
              </a:buClr>
              <a:buSzPct val="80000"/>
              <a:buFontTx/>
              <a:buNone/>
              <a:tabLst/>
              <a:defRPr sz="2399">
                <a:solidFill>
                  <a:schemeClr val="tx1"/>
                </a:solidFill>
              </a:defRPr>
            </a:lvl1pPr>
          </a:lstStyle>
          <a:p>
            <a:pPr marL="0" marR="0" lvl="0" indent="0" algn="ctr" defTabSz="1632402" rtl="0" eaLnBrk="1" fontAlgn="auto" latinLnBrk="0" hangingPunct="1">
              <a:lnSpc>
                <a:spcPct val="100000"/>
              </a:lnSpc>
              <a:spcBef>
                <a:spcPts val="18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755803" y="2062887"/>
            <a:ext cx="16773432" cy="1015819"/>
          </a:xfrm>
        </p:spPr>
        <p:txBody>
          <a:bodyPr anchor="t" anchorCtr="0">
            <a:noAutofit/>
          </a:bodyPr>
          <a:lstStyle>
            <a:lvl1pPr>
              <a:defRPr sz="65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241" userDrawn="1">
          <p15:clr>
            <a:srgbClr val="FBAE40"/>
          </p15:clr>
        </p15:guide>
        <p15:guide id="2" pos="11043" userDrawn="1">
          <p15:clr>
            <a:srgbClr val="FBAE40"/>
          </p15:clr>
        </p15:guide>
        <p15:guide id="3" pos="475" userDrawn="1">
          <p15:clr>
            <a:srgbClr val="FBAE40"/>
          </p15:clr>
        </p15:guide>
        <p15:guide id="4" orient="horz" pos="1298" userDrawn="1">
          <p15:clr>
            <a:srgbClr val="FBAE40"/>
          </p15:clr>
        </p15:guide>
        <p15:guide id="5" orient="horz" pos="194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476" userDrawn="1">
          <p15:clr>
            <a:srgbClr val="FBAE40"/>
          </p15:clr>
        </p15:guide>
        <p15:guide id="3" pos="11043" userDrawn="1">
          <p15:clr>
            <a:srgbClr val="FBAE40"/>
          </p15:clr>
        </p15:guide>
        <p15:guide id="4" orient="horz" pos="827" userDrawn="1">
          <p15:clr>
            <a:srgbClr val="FBAE40"/>
          </p15:clr>
        </p15:guide>
        <p15:guide id="5" orient="horz" pos="598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755802" y="2430375"/>
            <a:ext cx="16775347"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755805" y="756116"/>
            <a:ext cx="16775345" cy="554084"/>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474" userDrawn="1">
          <p15:clr>
            <a:srgbClr val="FBAE40"/>
          </p15:clr>
        </p15:guide>
        <p15:guide id="2" orient="horz" pos="5987" userDrawn="1">
          <p15:clr>
            <a:srgbClr val="FBAE40"/>
          </p15:clr>
        </p15:guide>
        <p15:guide id="3" pos="11043" userDrawn="1">
          <p15:clr>
            <a:srgbClr val="FBAE40"/>
          </p15:clr>
        </p15:guide>
        <p15:guide id="4" orient="horz" pos="477" userDrawn="1">
          <p15:clr>
            <a:srgbClr val="FBAE40"/>
          </p15:clr>
        </p15:guide>
        <p15:guide id="5" orient="horz" pos="828" userDrawn="1">
          <p15:clr>
            <a:srgbClr val="FBAE40"/>
          </p15:clr>
        </p15:guide>
        <p15:guide id="6" orient="horz" pos="153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9541231" y="2430375"/>
            <a:ext cx="7989919"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755803" y="2430375"/>
            <a:ext cx="7989919" cy="707509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el 1">
            <a:extLst>
              <a:ext uri="{FF2B5EF4-FFF2-40B4-BE49-F238E27FC236}">
                <a16:creationId xmlns:a16="http://schemas.microsoft.com/office/drawing/2014/main" id="{FDC47C74-85E8-2344-B6F3-F63FE54643B7}"/>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475" userDrawn="1">
          <p15:clr>
            <a:srgbClr val="FBAE40"/>
          </p15:clr>
        </p15:guide>
        <p15:guide id="2" orient="horz" pos="5987" userDrawn="1">
          <p15:clr>
            <a:srgbClr val="FBAE40"/>
          </p15:clr>
        </p15:guide>
        <p15:guide id="3" pos="11043" userDrawn="1">
          <p15:clr>
            <a:srgbClr val="FBAE40"/>
          </p15:clr>
        </p15:guide>
        <p15:guide id="4" pos="5510" userDrawn="1">
          <p15:clr>
            <a:srgbClr val="FBAE40"/>
          </p15:clr>
        </p15:guide>
        <p15:guide id="5" pos="6009" userDrawn="1">
          <p15:clr>
            <a:srgbClr val="FBAE40"/>
          </p15:clr>
        </p15:guide>
        <p15:guide id="6" orient="horz" pos="476" userDrawn="1">
          <p15:clr>
            <a:srgbClr val="FBAE40"/>
          </p15:clr>
        </p15:guide>
        <p15:guide id="7" orient="horz" pos="827" userDrawn="1">
          <p15:clr>
            <a:srgbClr val="FBAE40"/>
          </p15:clr>
        </p15:guide>
        <p15:guide id="8" orient="horz" pos="153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Slide number"/>
          <p:cNvSpPr txBox="1"/>
          <p:nvPr userDrawn="1"/>
        </p:nvSpPr>
        <p:spPr bwMode="black">
          <a:xfrm>
            <a:off x="17319554" y="9806641"/>
            <a:ext cx="211596" cy="20774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1350" noProof="0" smtClean="0"/>
              <a:pPr marL="0" lvl="0" indent="0" algn="r">
                <a:buNone/>
              </a:pPr>
              <a:t>‹#›</a:t>
            </a:fld>
            <a:endParaRPr lang="en-US" sz="1350" noProof="0"/>
          </a:p>
        </p:txBody>
      </p:sp>
      <p:sp>
        <p:nvSpPr>
          <p:cNvPr id="10" name="Copyright"/>
          <p:cNvSpPr txBox="1"/>
          <p:nvPr userDrawn="1"/>
        </p:nvSpPr>
        <p:spPr bwMode="black">
          <a:xfrm>
            <a:off x="755805" y="9841271"/>
            <a:ext cx="3403632" cy="138499"/>
          </a:xfrm>
          <a:prstGeom prst="rect">
            <a:avLst/>
          </a:prstGeom>
          <a:noFill/>
        </p:spPr>
        <p:txBody>
          <a:bodyPr wrap="square" lIns="0" tIns="0" rIns="0" bIns="0" rtlCol="0">
            <a:spAutoFit/>
          </a:bodyPr>
          <a:lstStyle/>
          <a:p>
            <a:pPr marL="126148" marR="0" indent="-126148" algn="l" defTabSz="1632402"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900" noProof="0">
                <a:solidFill>
                  <a:schemeClr val="tx1"/>
                </a:solidFill>
              </a:rPr>
              <a:t>2020 SAP SE or an SAP affiliate company. All rights reserved.</a:t>
            </a:r>
            <a:endParaRPr kumimoji="0" lang="en-US" sz="900" b="0" i="0" u="none" kern="0" baseline="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755805" y="2430375"/>
            <a:ext cx="16775345" cy="7075092"/>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755805" y="756116"/>
            <a:ext cx="16775345" cy="554084"/>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632402" rtl="0" eaLnBrk="1" latinLnBrk="0" hangingPunct="1">
        <a:spcBef>
          <a:spcPct val="0"/>
        </a:spcBef>
        <a:buNone/>
        <a:defRPr sz="3599" b="1" kern="1200" baseline="0">
          <a:solidFill>
            <a:schemeClr val="tx1"/>
          </a:solidFill>
          <a:latin typeface="+mj-lt"/>
          <a:ea typeface="+mj-ea"/>
          <a:cs typeface="+mj-cs"/>
        </a:defRPr>
      </a:lvl1pPr>
    </p:titleStyle>
    <p:bodyStyle>
      <a:lvl1pPr marL="0" indent="0" algn="l" defTabSz="1632402" rtl="0" eaLnBrk="1" latinLnBrk="0" hangingPunct="1">
        <a:spcBef>
          <a:spcPts val="2699"/>
        </a:spcBef>
        <a:buClr>
          <a:schemeClr val="accent1"/>
        </a:buClr>
        <a:buSzPct val="80000"/>
        <a:buFontTx/>
        <a:buNone/>
        <a:defRPr sz="2999" b="0" kern="1200">
          <a:solidFill>
            <a:schemeClr val="tx1"/>
          </a:solidFill>
          <a:latin typeface="+mn-lt"/>
          <a:ea typeface="+mn-ea"/>
          <a:cs typeface="+mn-cs"/>
        </a:defRPr>
      </a:lvl1pPr>
      <a:lvl2pPr marL="269874" indent="-269874" algn="l" defTabSz="1632402" rtl="0" eaLnBrk="1" latinLnBrk="0" hangingPunct="1">
        <a:spcBef>
          <a:spcPts val="900"/>
        </a:spcBef>
        <a:buClr>
          <a:schemeClr val="accent1"/>
        </a:buClr>
        <a:buSzPct val="100000"/>
        <a:buFont typeface="Wingdings" pitchFamily="2" charset="2"/>
        <a:buChar char="§"/>
        <a:defRPr sz="2699" kern="1200">
          <a:solidFill>
            <a:schemeClr val="tx1"/>
          </a:solidFill>
          <a:latin typeface="+mn-lt"/>
          <a:ea typeface="+mn-ea"/>
          <a:cs typeface="+mn-cs"/>
        </a:defRPr>
      </a:lvl2pPr>
      <a:lvl3pPr marL="538019" indent="-269010" algn="l" defTabSz="1632402" rtl="0" eaLnBrk="1" latinLnBrk="0" hangingPunct="1">
        <a:spcBef>
          <a:spcPts val="450"/>
        </a:spcBef>
        <a:buClr>
          <a:schemeClr val="tx1"/>
        </a:buClr>
        <a:buSzPct val="100000"/>
        <a:buFont typeface="Arial" panose="020B0604020202020204" pitchFamily="34" charset="0"/>
        <a:buChar char="–"/>
        <a:defRPr lang="en-US" sz="2699" kern="1200" noProof="0" dirty="0" smtClean="0">
          <a:solidFill>
            <a:schemeClr val="tx1"/>
          </a:solidFill>
          <a:latin typeface="+mn-lt"/>
          <a:ea typeface="+mn-ea"/>
          <a:cs typeface="+mn-cs"/>
        </a:defRPr>
      </a:lvl3pPr>
      <a:lvl4pPr marL="809622" indent="-269874" algn="l" defTabSz="1632402" rtl="0" eaLnBrk="1" latinLnBrk="0" hangingPunct="1">
        <a:spcBef>
          <a:spcPts val="450"/>
        </a:spcBef>
        <a:buClr>
          <a:schemeClr val="tx1"/>
        </a:buClr>
        <a:buSzPct val="120000"/>
        <a:buFont typeface="Arial" pitchFamily="34" charset="0"/>
        <a:buChar char="▫"/>
        <a:defRPr sz="2399" kern="1200">
          <a:solidFill>
            <a:schemeClr val="tx1"/>
          </a:solidFill>
          <a:latin typeface="+mn-lt"/>
          <a:ea typeface="+mn-ea"/>
          <a:cs typeface="+mn-cs"/>
        </a:defRPr>
      </a:lvl4pPr>
      <a:lvl5pPr marL="1079496" indent="-269874" algn="l" defTabSz="1632402" rtl="0" eaLnBrk="1" latinLnBrk="0" hangingPunct="1">
        <a:spcBef>
          <a:spcPts val="150"/>
        </a:spcBef>
        <a:buClr>
          <a:schemeClr val="tx1"/>
        </a:buClr>
        <a:buSzPct val="100000"/>
        <a:buFont typeface="Symbol" panose="05050102010706020507" pitchFamily="18" charset="2"/>
        <a:buChar char="-"/>
        <a:defRPr sz="2099" kern="1200" baseline="0">
          <a:solidFill>
            <a:schemeClr val="tx1"/>
          </a:solidFill>
          <a:latin typeface="+mn-lt"/>
          <a:ea typeface="+mn-ea"/>
          <a:cs typeface="+mn-cs"/>
        </a:defRPr>
      </a:lvl5pPr>
      <a:lvl6pPr marL="4489105"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6pPr>
      <a:lvl7pPr marL="5305306"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7pPr>
      <a:lvl8pPr marL="6121507"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8pPr>
      <a:lvl9pPr marL="6937709"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9pPr>
    </p:bodyStyle>
    <p:otherStyle>
      <a:defPPr>
        <a:defRPr lang="de-DE"/>
      </a:defPPr>
      <a:lvl1pPr marL="0" algn="l" defTabSz="1632402" rtl="0" eaLnBrk="1" latinLnBrk="0" hangingPunct="1">
        <a:defRPr sz="3149" kern="1200">
          <a:solidFill>
            <a:schemeClr val="tx1"/>
          </a:solidFill>
          <a:latin typeface="+mn-lt"/>
          <a:ea typeface="+mn-ea"/>
          <a:cs typeface="+mn-cs"/>
        </a:defRPr>
      </a:lvl1pPr>
      <a:lvl2pPr marL="816201" algn="l" defTabSz="1632402" rtl="0" eaLnBrk="1" latinLnBrk="0" hangingPunct="1">
        <a:defRPr sz="3149" kern="1200">
          <a:solidFill>
            <a:schemeClr val="tx1"/>
          </a:solidFill>
          <a:latin typeface="+mn-lt"/>
          <a:ea typeface="+mn-ea"/>
          <a:cs typeface="+mn-cs"/>
        </a:defRPr>
      </a:lvl2pPr>
      <a:lvl3pPr marL="1632402" algn="l" defTabSz="1632402" rtl="0" eaLnBrk="1" latinLnBrk="0" hangingPunct="1">
        <a:defRPr sz="3149" kern="1200">
          <a:solidFill>
            <a:schemeClr val="tx1"/>
          </a:solidFill>
          <a:latin typeface="+mn-lt"/>
          <a:ea typeface="+mn-ea"/>
          <a:cs typeface="+mn-cs"/>
        </a:defRPr>
      </a:lvl3pPr>
      <a:lvl4pPr marL="2448602" algn="l" defTabSz="1632402" rtl="0" eaLnBrk="1" latinLnBrk="0" hangingPunct="1">
        <a:defRPr sz="3149" kern="1200">
          <a:solidFill>
            <a:schemeClr val="tx1"/>
          </a:solidFill>
          <a:latin typeface="+mn-lt"/>
          <a:ea typeface="+mn-ea"/>
          <a:cs typeface="+mn-cs"/>
        </a:defRPr>
      </a:lvl4pPr>
      <a:lvl5pPr marL="3264803" algn="l" defTabSz="1632402" rtl="0" eaLnBrk="1" latinLnBrk="0" hangingPunct="1">
        <a:defRPr sz="3149" kern="1200">
          <a:solidFill>
            <a:schemeClr val="tx1"/>
          </a:solidFill>
          <a:latin typeface="+mn-lt"/>
          <a:ea typeface="+mn-ea"/>
          <a:cs typeface="+mn-cs"/>
        </a:defRPr>
      </a:lvl5pPr>
      <a:lvl6pPr marL="4081005" algn="l" defTabSz="1632402" rtl="0" eaLnBrk="1" latinLnBrk="0" hangingPunct="1">
        <a:defRPr sz="3149" kern="1200">
          <a:solidFill>
            <a:schemeClr val="tx1"/>
          </a:solidFill>
          <a:latin typeface="+mn-lt"/>
          <a:ea typeface="+mn-ea"/>
          <a:cs typeface="+mn-cs"/>
        </a:defRPr>
      </a:lvl6pPr>
      <a:lvl7pPr marL="4897206" algn="l" defTabSz="1632402" rtl="0" eaLnBrk="1" latinLnBrk="0" hangingPunct="1">
        <a:defRPr sz="3149" kern="1200">
          <a:solidFill>
            <a:schemeClr val="tx1"/>
          </a:solidFill>
          <a:latin typeface="+mn-lt"/>
          <a:ea typeface="+mn-ea"/>
          <a:cs typeface="+mn-cs"/>
        </a:defRPr>
      </a:lvl7pPr>
      <a:lvl8pPr marL="5713407" algn="l" defTabSz="1632402" rtl="0" eaLnBrk="1" latinLnBrk="0" hangingPunct="1">
        <a:defRPr sz="3149" kern="1200">
          <a:solidFill>
            <a:schemeClr val="tx1"/>
          </a:solidFill>
          <a:latin typeface="+mn-lt"/>
          <a:ea typeface="+mn-ea"/>
          <a:cs typeface="+mn-cs"/>
        </a:defRPr>
      </a:lvl8pPr>
      <a:lvl9pPr marL="6529608" algn="l" defTabSz="1632402" rtl="0" eaLnBrk="1" latinLnBrk="0" hangingPunct="1">
        <a:defRPr sz="31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755805" y="2430375"/>
            <a:ext cx="16775345" cy="7075092"/>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755805" y="756116"/>
            <a:ext cx="16775345" cy="554084"/>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7319554" y="9806641"/>
            <a:ext cx="211596" cy="20774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1350" noProof="0" smtClean="0"/>
              <a:pPr marL="0" lvl="0" indent="0" algn="r">
                <a:buNone/>
              </a:pPr>
              <a:t>‹#›</a:t>
            </a:fld>
            <a:endParaRPr lang="en-US" sz="1350" noProof="0"/>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746349" y="9841271"/>
            <a:ext cx="3403632" cy="138499"/>
          </a:xfrm>
          <a:prstGeom prst="rect">
            <a:avLst/>
          </a:prstGeom>
          <a:noFill/>
        </p:spPr>
        <p:txBody>
          <a:bodyPr wrap="square" lIns="0" tIns="0" rIns="0" bIns="0" rtlCol="0">
            <a:spAutoFit/>
          </a:bodyPr>
          <a:lstStyle/>
          <a:p>
            <a:pPr marL="126148" marR="0" indent="-126148" algn="l" defTabSz="1632402"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900" noProof="0">
                <a:solidFill>
                  <a:schemeClr val="tx1"/>
                </a:solidFill>
              </a:rPr>
              <a:t>2020 SAP SE or an SAP affiliate company. All rights reserved. </a:t>
            </a:r>
            <a:endParaRPr kumimoji="0" lang="en-US" sz="900" b="0" i="0" u="none" kern="0" baseline="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632402" rtl="0" eaLnBrk="1" latinLnBrk="0" hangingPunct="1">
        <a:spcBef>
          <a:spcPct val="0"/>
        </a:spcBef>
        <a:buNone/>
        <a:defRPr sz="3599" b="1" kern="1200" baseline="0">
          <a:solidFill>
            <a:schemeClr val="tx1"/>
          </a:solidFill>
          <a:latin typeface="+mj-lt"/>
          <a:ea typeface="+mj-ea"/>
          <a:cs typeface="+mj-cs"/>
        </a:defRPr>
      </a:lvl1pPr>
    </p:titleStyle>
    <p:bodyStyle>
      <a:lvl1pPr marL="0" indent="0" algn="l" defTabSz="1632402" rtl="0" eaLnBrk="1" latinLnBrk="0" hangingPunct="1">
        <a:spcBef>
          <a:spcPts val="2699"/>
        </a:spcBef>
        <a:buClr>
          <a:schemeClr val="accent1"/>
        </a:buClr>
        <a:buSzPct val="80000"/>
        <a:buFontTx/>
        <a:buNone/>
        <a:defRPr sz="2999" b="0" kern="1200">
          <a:solidFill>
            <a:schemeClr val="tx1"/>
          </a:solidFill>
          <a:latin typeface="+mn-lt"/>
          <a:ea typeface="+mn-ea"/>
          <a:cs typeface="+mn-cs"/>
        </a:defRPr>
      </a:lvl1pPr>
      <a:lvl2pPr marL="269874" indent="-269874" algn="l" defTabSz="1632402" rtl="0" eaLnBrk="1" latinLnBrk="0" hangingPunct="1">
        <a:spcBef>
          <a:spcPts val="900"/>
        </a:spcBef>
        <a:buClr>
          <a:schemeClr val="accent1"/>
        </a:buClr>
        <a:buSzPct val="100000"/>
        <a:buFont typeface="Wingdings" pitchFamily="2" charset="2"/>
        <a:buChar char="§"/>
        <a:defRPr sz="2699" kern="1200">
          <a:solidFill>
            <a:schemeClr val="tx1"/>
          </a:solidFill>
          <a:latin typeface="+mn-lt"/>
          <a:ea typeface="+mn-ea"/>
          <a:cs typeface="+mn-cs"/>
        </a:defRPr>
      </a:lvl2pPr>
      <a:lvl3pPr marL="538019" indent="-269010" algn="l" defTabSz="1632402" rtl="0" eaLnBrk="1" latinLnBrk="0" hangingPunct="1">
        <a:spcBef>
          <a:spcPts val="450"/>
        </a:spcBef>
        <a:buClr>
          <a:schemeClr val="tx1"/>
        </a:buClr>
        <a:buSzPct val="100000"/>
        <a:buFont typeface="Arial" panose="020B0604020202020204" pitchFamily="34" charset="0"/>
        <a:buChar char="–"/>
        <a:defRPr lang="en-US" sz="2699" kern="1200" noProof="0" dirty="0" smtClean="0">
          <a:solidFill>
            <a:schemeClr val="tx1"/>
          </a:solidFill>
          <a:latin typeface="+mn-lt"/>
          <a:ea typeface="+mn-ea"/>
          <a:cs typeface="+mn-cs"/>
        </a:defRPr>
      </a:lvl3pPr>
      <a:lvl4pPr marL="809622" indent="-269874" algn="l" defTabSz="1632402" rtl="0" eaLnBrk="1" latinLnBrk="0" hangingPunct="1">
        <a:spcBef>
          <a:spcPts val="450"/>
        </a:spcBef>
        <a:buClr>
          <a:schemeClr val="tx1"/>
        </a:buClr>
        <a:buSzPct val="120000"/>
        <a:buFont typeface="Arial" pitchFamily="34" charset="0"/>
        <a:buChar char="▫"/>
        <a:defRPr sz="2399" kern="1200">
          <a:solidFill>
            <a:schemeClr val="tx1"/>
          </a:solidFill>
          <a:latin typeface="+mn-lt"/>
          <a:ea typeface="+mn-ea"/>
          <a:cs typeface="+mn-cs"/>
        </a:defRPr>
      </a:lvl4pPr>
      <a:lvl5pPr marL="1079496" indent="-269874" algn="l" defTabSz="1632402" rtl="0" eaLnBrk="1" latinLnBrk="0" hangingPunct="1">
        <a:spcBef>
          <a:spcPts val="150"/>
        </a:spcBef>
        <a:buClr>
          <a:schemeClr val="tx1"/>
        </a:buClr>
        <a:buSzPct val="100000"/>
        <a:buFont typeface="Symbol" panose="05050102010706020507" pitchFamily="18" charset="2"/>
        <a:buChar char="-"/>
        <a:defRPr sz="2099" kern="1200" baseline="0">
          <a:solidFill>
            <a:schemeClr val="tx1"/>
          </a:solidFill>
          <a:latin typeface="+mn-lt"/>
          <a:ea typeface="+mn-ea"/>
          <a:cs typeface="+mn-cs"/>
        </a:defRPr>
      </a:lvl5pPr>
      <a:lvl6pPr marL="4489105"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6pPr>
      <a:lvl7pPr marL="5305306"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7pPr>
      <a:lvl8pPr marL="6121507"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8pPr>
      <a:lvl9pPr marL="6937709"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9pPr>
    </p:bodyStyle>
    <p:otherStyle>
      <a:defPPr>
        <a:defRPr lang="de-DE"/>
      </a:defPPr>
      <a:lvl1pPr marL="0" algn="l" defTabSz="1632402" rtl="0" eaLnBrk="1" latinLnBrk="0" hangingPunct="1">
        <a:defRPr sz="3149" kern="1200">
          <a:solidFill>
            <a:schemeClr val="tx1"/>
          </a:solidFill>
          <a:latin typeface="+mn-lt"/>
          <a:ea typeface="+mn-ea"/>
          <a:cs typeface="+mn-cs"/>
        </a:defRPr>
      </a:lvl1pPr>
      <a:lvl2pPr marL="816201" algn="l" defTabSz="1632402" rtl="0" eaLnBrk="1" latinLnBrk="0" hangingPunct="1">
        <a:defRPr sz="3149" kern="1200">
          <a:solidFill>
            <a:schemeClr val="tx1"/>
          </a:solidFill>
          <a:latin typeface="+mn-lt"/>
          <a:ea typeface="+mn-ea"/>
          <a:cs typeface="+mn-cs"/>
        </a:defRPr>
      </a:lvl2pPr>
      <a:lvl3pPr marL="1632402" algn="l" defTabSz="1632402" rtl="0" eaLnBrk="1" latinLnBrk="0" hangingPunct="1">
        <a:defRPr sz="3149" kern="1200">
          <a:solidFill>
            <a:schemeClr val="tx1"/>
          </a:solidFill>
          <a:latin typeface="+mn-lt"/>
          <a:ea typeface="+mn-ea"/>
          <a:cs typeface="+mn-cs"/>
        </a:defRPr>
      </a:lvl3pPr>
      <a:lvl4pPr marL="2448602" algn="l" defTabSz="1632402" rtl="0" eaLnBrk="1" latinLnBrk="0" hangingPunct="1">
        <a:defRPr sz="3149" kern="1200">
          <a:solidFill>
            <a:schemeClr val="tx1"/>
          </a:solidFill>
          <a:latin typeface="+mn-lt"/>
          <a:ea typeface="+mn-ea"/>
          <a:cs typeface="+mn-cs"/>
        </a:defRPr>
      </a:lvl4pPr>
      <a:lvl5pPr marL="3264803" algn="l" defTabSz="1632402" rtl="0" eaLnBrk="1" latinLnBrk="0" hangingPunct="1">
        <a:defRPr sz="3149" kern="1200">
          <a:solidFill>
            <a:schemeClr val="tx1"/>
          </a:solidFill>
          <a:latin typeface="+mn-lt"/>
          <a:ea typeface="+mn-ea"/>
          <a:cs typeface="+mn-cs"/>
        </a:defRPr>
      </a:lvl5pPr>
      <a:lvl6pPr marL="4081005" algn="l" defTabSz="1632402" rtl="0" eaLnBrk="1" latinLnBrk="0" hangingPunct="1">
        <a:defRPr sz="3149" kern="1200">
          <a:solidFill>
            <a:schemeClr val="tx1"/>
          </a:solidFill>
          <a:latin typeface="+mn-lt"/>
          <a:ea typeface="+mn-ea"/>
          <a:cs typeface="+mn-cs"/>
        </a:defRPr>
      </a:lvl6pPr>
      <a:lvl7pPr marL="4897206" algn="l" defTabSz="1632402" rtl="0" eaLnBrk="1" latinLnBrk="0" hangingPunct="1">
        <a:defRPr sz="3149" kern="1200">
          <a:solidFill>
            <a:schemeClr val="tx1"/>
          </a:solidFill>
          <a:latin typeface="+mn-lt"/>
          <a:ea typeface="+mn-ea"/>
          <a:cs typeface="+mn-cs"/>
        </a:defRPr>
      </a:lvl7pPr>
      <a:lvl8pPr marL="5713407" algn="l" defTabSz="1632402" rtl="0" eaLnBrk="1" latinLnBrk="0" hangingPunct="1">
        <a:defRPr sz="3149" kern="1200">
          <a:solidFill>
            <a:schemeClr val="tx1"/>
          </a:solidFill>
          <a:latin typeface="+mn-lt"/>
          <a:ea typeface="+mn-ea"/>
          <a:cs typeface="+mn-cs"/>
        </a:defRPr>
      </a:lvl8pPr>
      <a:lvl9pPr marL="6529608" algn="l" defTabSz="1632402" rtl="0" eaLnBrk="1" latinLnBrk="0" hangingPunct="1">
        <a:defRPr sz="31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hyperlink" Target="https://blogs.sap.com/2020/03/17/fiori-elements-floorplans-for-odata-v4-coming-soon/" TargetMode="Externa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s://experience.sap.com/fiori-design/"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a:t>Mariana </a:t>
            </a:r>
            <a:r>
              <a:rPr lang="en-US" err="1"/>
              <a:t>Naboka</a:t>
            </a:r>
            <a:r>
              <a:rPr lang="en-US"/>
              <a:t>, Marcel </a:t>
            </a:r>
            <a:r>
              <a:rPr lang="en-US" err="1"/>
              <a:t>Wächter</a:t>
            </a:r>
            <a:endParaRPr lang="en-US"/>
          </a:p>
          <a:p>
            <a:pPr lvl="0"/>
            <a:r>
              <a:rPr lang="en-US"/>
              <a:t>May 15</a:t>
            </a:r>
            <a:r>
              <a:rPr lang="en-US" baseline="30000"/>
              <a:t>th</a:t>
            </a:r>
            <a:r>
              <a:rPr lang="en-US"/>
              <a:t>, 2020</a:t>
            </a:r>
          </a:p>
        </p:txBody>
      </p:sp>
      <p:sp>
        <p:nvSpPr>
          <p:cNvPr id="8" name="Presentation Title"/>
          <p:cNvSpPr>
            <a:spLocks noGrp="1"/>
          </p:cNvSpPr>
          <p:nvPr>
            <p:ph type="title"/>
          </p:nvPr>
        </p:nvSpPr>
        <p:spPr bwMode="gray">
          <a:xfrm>
            <a:off x="431886" y="5782373"/>
            <a:ext cx="16344505" cy="1495405"/>
          </a:xfrm>
        </p:spPr>
        <p:txBody>
          <a:bodyPr/>
          <a:lstStyle/>
          <a:p>
            <a:r>
              <a:rPr lang="en-US" b="0"/>
              <a:t>Simplify Development of your Fiori Apps with </a:t>
            </a:r>
            <a:br>
              <a:rPr lang="en-US" b="0"/>
            </a:br>
            <a:r>
              <a:rPr lang="en-US" b="0"/>
              <a:t>SAP Fiori elements and SAP Fiori tools</a:t>
            </a:r>
            <a:endParaRPr lang="de-DE">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B9DE7-ED77-407D-8140-474DBE4DBD36}"/>
              </a:ext>
            </a:extLst>
          </p:cNvPr>
          <p:cNvPicPr>
            <a:picLocks noChangeAspect="1"/>
          </p:cNvPicPr>
          <p:nvPr/>
        </p:nvPicPr>
        <p:blipFill>
          <a:blip r:embed="rId3"/>
          <a:stretch>
            <a:fillRect/>
          </a:stretch>
        </p:blipFill>
        <p:spPr>
          <a:xfrm>
            <a:off x="769116" y="1902448"/>
            <a:ext cx="10432194" cy="7459542"/>
          </a:xfrm>
          <a:prstGeom prst="rect">
            <a:avLst/>
          </a:prstGeom>
          <a:ln w="12700">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Filter Bar Definition</a:t>
            </a:r>
          </a:p>
        </p:txBody>
      </p:sp>
      <p:sp>
        <p:nvSpPr>
          <p:cNvPr id="6" name="Rectangle 5">
            <a:extLst>
              <a:ext uri="{FF2B5EF4-FFF2-40B4-BE49-F238E27FC236}">
                <a16:creationId xmlns:a16="http://schemas.microsoft.com/office/drawing/2014/main" id="{30C07C0F-1F27-4271-9823-A25A1632809A}"/>
              </a:ext>
            </a:extLst>
          </p:cNvPr>
          <p:cNvSpPr/>
          <p:nvPr/>
        </p:nvSpPr>
        <p:spPr>
          <a:xfrm>
            <a:off x="948120" y="2636874"/>
            <a:ext cx="10040112" cy="7868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9" name="Rectangle 8">
            <a:extLst>
              <a:ext uri="{FF2B5EF4-FFF2-40B4-BE49-F238E27FC236}">
                <a16:creationId xmlns:a16="http://schemas.microsoft.com/office/drawing/2014/main" id="{4504B13C-1253-49DF-BD90-EEC20E3A3314}"/>
              </a:ext>
            </a:extLst>
          </p:cNvPr>
          <p:cNvSpPr/>
          <p:nvPr/>
        </p:nvSpPr>
        <p:spPr>
          <a:xfrm>
            <a:off x="11799096" y="2874174"/>
            <a:ext cx="3194114"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10" name="TextBox 9">
            <a:extLst>
              <a:ext uri="{FF2B5EF4-FFF2-40B4-BE49-F238E27FC236}">
                <a16:creationId xmlns:a16="http://schemas.microsoft.com/office/drawing/2014/main" id="{AA080350-56F4-440A-B560-002441DFA0FF}"/>
              </a:ext>
            </a:extLst>
          </p:cNvPr>
          <p:cNvSpPr txBox="1"/>
          <p:nvPr/>
        </p:nvSpPr>
        <p:spPr>
          <a:xfrm>
            <a:off x="12628844" y="2875064"/>
            <a:ext cx="1831447" cy="523220"/>
          </a:xfrm>
          <a:prstGeom prst="rect">
            <a:avLst/>
          </a:prstGeom>
          <a:noFill/>
          <a:ln w="28575">
            <a:noFill/>
          </a:ln>
        </p:spPr>
        <p:txBody>
          <a:bodyPr wrap="none" rtlCol="0">
            <a:spAutoFit/>
          </a:bodyPr>
          <a:lstStyle/>
          <a:p>
            <a:r>
              <a:rPr lang="de-DE" sz="2800">
                <a:latin typeface="+mn-lt"/>
              </a:rPr>
              <a:t>Filter Bar</a:t>
            </a:r>
          </a:p>
        </p:txBody>
      </p:sp>
      <p:sp>
        <p:nvSpPr>
          <p:cNvPr id="25" name="Rectangle 24">
            <a:extLst>
              <a:ext uri="{FF2B5EF4-FFF2-40B4-BE49-F238E27FC236}">
                <a16:creationId xmlns:a16="http://schemas.microsoft.com/office/drawing/2014/main" id="{91EFF917-A5A8-4619-9A6B-8FEEB82892BD}"/>
              </a:ext>
            </a:extLst>
          </p:cNvPr>
          <p:cNvSpPr/>
          <p:nvPr/>
        </p:nvSpPr>
        <p:spPr>
          <a:xfrm>
            <a:off x="1044641" y="2735290"/>
            <a:ext cx="2755900" cy="53949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30" name="Rectangle 29">
            <a:extLst>
              <a:ext uri="{FF2B5EF4-FFF2-40B4-BE49-F238E27FC236}">
                <a16:creationId xmlns:a16="http://schemas.microsoft.com/office/drawing/2014/main" id="{14197A6F-F7E7-441F-968D-FD6F8196B7CF}"/>
              </a:ext>
            </a:extLst>
          </p:cNvPr>
          <p:cNvSpPr/>
          <p:nvPr/>
        </p:nvSpPr>
        <p:spPr>
          <a:xfrm>
            <a:off x="3861659" y="2735291"/>
            <a:ext cx="2736056"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31" name="Rectangle 30">
            <a:extLst>
              <a:ext uri="{FF2B5EF4-FFF2-40B4-BE49-F238E27FC236}">
                <a16:creationId xmlns:a16="http://schemas.microsoft.com/office/drawing/2014/main" id="{E82AB667-BA17-4A98-A324-126852E1F989}"/>
              </a:ext>
            </a:extLst>
          </p:cNvPr>
          <p:cNvSpPr/>
          <p:nvPr/>
        </p:nvSpPr>
        <p:spPr>
          <a:xfrm>
            <a:off x="6640579" y="2735473"/>
            <a:ext cx="2755900"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33" name="Rectangle 32">
            <a:extLst>
              <a:ext uri="{FF2B5EF4-FFF2-40B4-BE49-F238E27FC236}">
                <a16:creationId xmlns:a16="http://schemas.microsoft.com/office/drawing/2014/main" id="{6A1409C1-9882-4450-8EA8-462E23598820}"/>
              </a:ext>
            </a:extLst>
          </p:cNvPr>
          <p:cNvSpPr/>
          <p:nvPr/>
        </p:nvSpPr>
        <p:spPr>
          <a:xfrm>
            <a:off x="6984396" y="3561743"/>
            <a:ext cx="2148840"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34" name="TextBox 33">
            <a:extLst>
              <a:ext uri="{FF2B5EF4-FFF2-40B4-BE49-F238E27FC236}">
                <a16:creationId xmlns:a16="http://schemas.microsoft.com/office/drawing/2014/main" id="{DB59FE5C-717F-4F73-AAA2-07DF4F310AE2}"/>
              </a:ext>
            </a:extLst>
          </p:cNvPr>
          <p:cNvSpPr txBox="1"/>
          <p:nvPr/>
        </p:nvSpPr>
        <p:spPr>
          <a:xfrm>
            <a:off x="7115481" y="3561743"/>
            <a:ext cx="2044149" cy="523220"/>
          </a:xfrm>
          <a:prstGeom prst="rect">
            <a:avLst/>
          </a:prstGeom>
          <a:noFill/>
          <a:ln w="28575">
            <a:noFill/>
          </a:ln>
        </p:spPr>
        <p:txBody>
          <a:bodyPr wrap="none" rtlCol="0">
            <a:spAutoFit/>
          </a:bodyPr>
          <a:lstStyle/>
          <a:p>
            <a:r>
              <a:rPr lang="de-DE" sz="2800">
                <a:latin typeface="+mn-lt"/>
              </a:rPr>
              <a:t>Filter Fields</a:t>
            </a:r>
          </a:p>
        </p:txBody>
      </p:sp>
      <p:sp>
        <p:nvSpPr>
          <p:cNvPr id="36" name="Rectangle 35">
            <a:extLst>
              <a:ext uri="{FF2B5EF4-FFF2-40B4-BE49-F238E27FC236}">
                <a16:creationId xmlns:a16="http://schemas.microsoft.com/office/drawing/2014/main" id="{D8F30341-97BE-436A-92A3-9EAA4D001EA6}"/>
              </a:ext>
            </a:extLst>
          </p:cNvPr>
          <p:cNvSpPr/>
          <p:nvPr/>
        </p:nvSpPr>
        <p:spPr>
          <a:xfrm>
            <a:off x="11799090" y="3622607"/>
            <a:ext cx="3194120"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37" name="TextBox 36">
            <a:extLst>
              <a:ext uri="{FF2B5EF4-FFF2-40B4-BE49-F238E27FC236}">
                <a16:creationId xmlns:a16="http://schemas.microsoft.com/office/drawing/2014/main" id="{C29C9348-B95C-4544-A306-81552304E360}"/>
              </a:ext>
            </a:extLst>
          </p:cNvPr>
          <p:cNvSpPr txBox="1"/>
          <p:nvPr/>
        </p:nvSpPr>
        <p:spPr>
          <a:xfrm>
            <a:off x="11832206" y="3607221"/>
            <a:ext cx="3161004" cy="523220"/>
          </a:xfrm>
          <a:prstGeom prst="rect">
            <a:avLst/>
          </a:prstGeom>
          <a:noFill/>
          <a:ln w="28575">
            <a:noFill/>
          </a:ln>
        </p:spPr>
        <p:txBody>
          <a:bodyPr wrap="square" rtlCol="0">
            <a:spAutoFit/>
          </a:bodyPr>
          <a:lstStyle/>
          <a:p>
            <a:r>
              <a:rPr lang="de-DE" sz="2800">
                <a:latin typeface="+mn-lt"/>
              </a:rPr>
              <a:t>UI.SelectionFields</a:t>
            </a:r>
          </a:p>
        </p:txBody>
      </p:sp>
      <p:sp>
        <p:nvSpPr>
          <p:cNvPr id="39" name="Rectangle 38">
            <a:extLst>
              <a:ext uri="{FF2B5EF4-FFF2-40B4-BE49-F238E27FC236}">
                <a16:creationId xmlns:a16="http://schemas.microsoft.com/office/drawing/2014/main" id="{3D90C6A6-5749-4023-A5B7-73A0F2175972}"/>
              </a:ext>
            </a:extLst>
          </p:cNvPr>
          <p:cNvSpPr/>
          <p:nvPr/>
        </p:nvSpPr>
        <p:spPr>
          <a:xfrm>
            <a:off x="6984396" y="4236278"/>
            <a:ext cx="2148840"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40" name="TextBox 39">
            <a:extLst>
              <a:ext uri="{FF2B5EF4-FFF2-40B4-BE49-F238E27FC236}">
                <a16:creationId xmlns:a16="http://schemas.microsoft.com/office/drawing/2014/main" id="{40E06056-123F-4105-8F4F-75B3FE16F629}"/>
              </a:ext>
            </a:extLst>
          </p:cNvPr>
          <p:cNvSpPr txBox="1"/>
          <p:nvPr/>
        </p:nvSpPr>
        <p:spPr>
          <a:xfrm>
            <a:off x="7115481" y="4236278"/>
            <a:ext cx="1824539" cy="523220"/>
          </a:xfrm>
          <a:prstGeom prst="rect">
            <a:avLst/>
          </a:prstGeom>
          <a:noFill/>
          <a:ln w="28575">
            <a:noFill/>
          </a:ln>
        </p:spPr>
        <p:txBody>
          <a:bodyPr wrap="none" rtlCol="0">
            <a:spAutoFit/>
          </a:bodyPr>
          <a:lstStyle/>
          <a:p>
            <a:r>
              <a:rPr lang="de-DE" sz="2800">
                <a:latin typeface="+mn-lt"/>
              </a:rPr>
              <a:t>Properties</a:t>
            </a:r>
          </a:p>
        </p:txBody>
      </p:sp>
      <p:sp>
        <p:nvSpPr>
          <p:cNvPr id="41" name="Rectangle 40">
            <a:extLst>
              <a:ext uri="{FF2B5EF4-FFF2-40B4-BE49-F238E27FC236}">
                <a16:creationId xmlns:a16="http://schemas.microsoft.com/office/drawing/2014/main" id="{822FDB2C-AE94-41E3-9A7B-E0A0D7317AE6}"/>
              </a:ext>
            </a:extLst>
          </p:cNvPr>
          <p:cNvSpPr/>
          <p:nvPr/>
        </p:nvSpPr>
        <p:spPr>
          <a:xfrm>
            <a:off x="11799090" y="4976926"/>
            <a:ext cx="5097162" cy="1708160"/>
          </a:xfrm>
          <a:prstGeom prst="rect">
            <a:avLst/>
          </a:prstGeom>
          <a:ln w="19050">
            <a:solidFill>
              <a:schemeClr val="tx2"/>
            </a:solidFill>
          </a:ln>
        </p:spPr>
        <p:txBody>
          <a:bodyPr wrap="square">
            <a:spAutoFit/>
          </a:bodyPr>
          <a:lstStyle/>
          <a:p>
            <a:r>
              <a:rPr lang="en-US" sz="2100" err="1">
                <a:solidFill>
                  <a:schemeClr val="accent1"/>
                </a:solidFill>
                <a:latin typeface="Consolas" panose="020B0609020204030204" pitchFamily="49" charset="0"/>
              </a:rPr>
              <a:t>SelectionFields</a:t>
            </a:r>
            <a:r>
              <a:rPr lang="en-US" sz="2100">
                <a:solidFill>
                  <a:srgbClr val="000000"/>
                </a:solidFill>
                <a:latin typeface="Consolas" panose="020B0609020204030204" pitchFamily="49" charset="0"/>
              </a:rPr>
              <a:t>: [</a:t>
            </a:r>
          </a:p>
          <a:p>
            <a:r>
              <a:rPr lang="en-US" sz="2100">
                <a:solidFill>
                  <a:srgbClr val="000000"/>
                </a:solidFill>
                <a:latin typeface="Consolas" panose="020B0609020204030204" pitchFamily="49" charset="0"/>
              </a:rPr>
              <a:t>    </a:t>
            </a:r>
            <a:r>
              <a:rPr lang="en-US" sz="2100" err="1">
                <a:solidFill>
                  <a:srgbClr val="000000"/>
                </a:solidFill>
                <a:latin typeface="Consolas" panose="020B0609020204030204" pitchFamily="49" charset="0"/>
              </a:rPr>
              <a:t>incidentStatus_code</a:t>
            </a:r>
            <a:r>
              <a:rPr lang="en-US" sz="2100">
                <a:solidFill>
                  <a:srgbClr val="000000"/>
                </a:solidFill>
                <a:latin typeface="Consolas" panose="020B0609020204030204" pitchFamily="49" charset="0"/>
              </a:rPr>
              <a:t>,</a:t>
            </a:r>
          </a:p>
          <a:p>
            <a:r>
              <a:rPr lang="en-US" sz="2100">
                <a:solidFill>
                  <a:srgbClr val="000000"/>
                </a:solidFill>
                <a:latin typeface="Consolas" panose="020B0609020204030204" pitchFamily="49" charset="0"/>
              </a:rPr>
              <a:t>    </a:t>
            </a:r>
            <a:r>
              <a:rPr lang="en-US" sz="2100" err="1">
                <a:solidFill>
                  <a:srgbClr val="000000"/>
                </a:solidFill>
                <a:latin typeface="Consolas" panose="020B0609020204030204" pitchFamily="49" charset="0"/>
              </a:rPr>
              <a:t>category_code</a:t>
            </a:r>
            <a:r>
              <a:rPr lang="en-US" sz="2100">
                <a:solidFill>
                  <a:srgbClr val="000000"/>
                </a:solidFill>
                <a:latin typeface="Consolas" panose="020B0609020204030204" pitchFamily="49" charset="0"/>
              </a:rPr>
              <a:t>,</a:t>
            </a:r>
          </a:p>
          <a:p>
            <a:r>
              <a:rPr lang="en-US" sz="2100">
                <a:solidFill>
                  <a:srgbClr val="000000"/>
                </a:solidFill>
                <a:latin typeface="Consolas" panose="020B0609020204030204" pitchFamily="49" charset="0"/>
              </a:rPr>
              <a:t>    </a:t>
            </a:r>
            <a:r>
              <a:rPr lang="en-US" sz="2100" err="1">
                <a:solidFill>
                  <a:srgbClr val="000000"/>
                </a:solidFill>
                <a:latin typeface="Consolas" panose="020B0609020204030204" pitchFamily="49" charset="0"/>
              </a:rPr>
              <a:t>priority_code</a:t>
            </a:r>
            <a:endParaRPr lang="en-US" sz="2100">
              <a:solidFill>
                <a:srgbClr val="000000"/>
              </a:solidFill>
              <a:latin typeface="Consolas" panose="020B0609020204030204" pitchFamily="49" charset="0"/>
            </a:endParaRPr>
          </a:p>
          <a:p>
            <a:r>
              <a:rPr lang="en-US" sz="2100">
                <a:solidFill>
                  <a:srgbClr val="000000"/>
                </a:solidFill>
                <a:latin typeface="Consolas" panose="020B0609020204030204" pitchFamily="49" charset="0"/>
              </a:rPr>
              <a:t>    ]</a:t>
            </a:r>
          </a:p>
        </p:txBody>
      </p:sp>
      <p:sp>
        <p:nvSpPr>
          <p:cNvPr id="17" name="Rectangle 16">
            <a:extLst>
              <a:ext uri="{FF2B5EF4-FFF2-40B4-BE49-F238E27FC236}">
                <a16:creationId xmlns:a16="http://schemas.microsoft.com/office/drawing/2014/main" id="{1D850151-1F38-434E-ABB4-F96300838A5F}"/>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151467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1" grpId="0" animBg="1"/>
      <p:bldP spid="33" grpId="0" animBg="1"/>
      <p:bldP spid="34" grpId="0"/>
      <p:bldP spid="36" grpId="0" animBg="1"/>
      <p:bldP spid="37" grpId="0"/>
      <p:bldP spid="39" grpId="0" animBg="1"/>
      <p:bldP spid="40" grpId="0"/>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6BD6E33-A7F4-48E3-830D-3C1DAF1F9CA5}"/>
              </a:ext>
            </a:extLst>
          </p:cNvPr>
          <p:cNvPicPr>
            <a:picLocks noChangeAspect="1"/>
          </p:cNvPicPr>
          <p:nvPr/>
        </p:nvPicPr>
        <p:blipFill>
          <a:blip r:embed="rId3"/>
          <a:stretch>
            <a:fillRect/>
          </a:stretch>
        </p:blipFill>
        <p:spPr>
          <a:xfrm>
            <a:off x="769116" y="1902448"/>
            <a:ext cx="10432194" cy="7459542"/>
          </a:xfrm>
          <a:prstGeom prst="rect">
            <a:avLst/>
          </a:prstGeom>
          <a:ln w="12700">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Chart Definition</a:t>
            </a:r>
          </a:p>
        </p:txBody>
      </p:sp>
      <p:sp>
        <p:nvSpPr>
          <p:cNvPr id="13" name="Rectangle 12">
            <a:extLst>
              <a:ext uri="{FF2B5EF4-FFF2-40B4-BE49-F238E27FC236}">
                <a16:creationId xmlns:a16="http://schemas.microsoft.com/office/drawing/2014/main" id="{68E48813-7926-4560-8EB6-51699F115ADE}"/>
              </a:ext>
            </a:extLst>
          </p:cNvPr>
          <p:cNvSpPr/>
          <p:nvPr/>
        </p:nvSpPr>
        <p:spPr>
          <a:xfrm>
            <a:off x="11662309" y="2857735"/>
            <a:ext cx="2148840"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4" name="TextBox 13">
            <a:extLst>
              <a:ext uri="{FF2B5EF4-FFF2-40B4-BE49-F238E27FC236}">
                <a16:creationId xmlns:a16="http://schemas.microsoft.com/office/drawing/2014/main" id="{0F26135B-F3EB-495D-A4A6-8B2C6E38A1AF}"/>
              </a:ext>
            </a:extLst>
          </p:cNvPr>
          <p:cNvSpPr txBox="1"/>
          <p:nvPr/>
        </p:nvSpPr>
        <p:spPr>
          <a:xfrm>
            <a:off x="12126947" y="2900267"/>
            <a:ext cx="1204176" cy="523220"/>
          </a:xfrm>
          <a:prstGeom prst="rect">
            <a:avLst/>
          </a:prstGeom>
          <a:noFill/>
        </p:spPr>
        <p:txBody>
          <a:bodyPr wrap="none" rtlCol="0">
            <a:spAutoFit/>
          </a:bodyPr>
          <a:lstStyle/>
          <a:p>
            <a:r>
              <a:rPr lang="de-DE" sz="2800"/>
              <a:t>Chart</a:t>
            </a:r>
            <a:r>
              <a:rPr lang="de-DE" sz="2800">
                <a:solidFill>
                  <a:srgbClr val="FF0000"/>
                </a:solidFill>
              </a:rPr>
              <a:t>*</a:t>
            </a:r>
          </a:p>
        </p:txBody>
      </p:sp>
      <p:sp>
        <p:nvSpPr>
          <p:cNvPr id="18" name="Rectangle 17">
            <a:extLst>
              <a:ext uri="{FF2B5EF4-FFF2-40B4-BE49-F238E27FC236}">
                <a16:creationId xmlns:a16="http://schemas.microsoft.com/office/drawing/2014/main" id="{7BD2E4A0-41FA-4269-BD73-9020D60CFD0A}"/>
              </a:ext>
            </a:extLst>
          </p:cNvPr>
          <p:cNvSpPr/>
          <p:nvPr/>
        </p:nvSpPr>
        <p:spPr>
          <a:xfrm>
            <a:off x="843103" y="3428043"/>
            <a:ext cx="10040112" cy="311303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3" name="TextBox 2">
            <a:extLst>
              <a:ext uri="{FF2B5EF4-FFF2-40B4-BE49-F238E27FC236}">
                <a16:creationId xmlns:a16="http://schemas.microsoft.com/office/drawing/2014/main" id="{76E5286D-94E1-4CC0-8343-D655AFE37FB6}"/>
              </a:ext>
            </a:extLst>
          </p:cNvPr>
          <p:cNvSpPr txBox="1"/>
          <p:nvPr/>
        </p:nvSpPr>
        <p:spPr>
          <a:xfrm>
            <a:off x="14985657" y="9536731"/>
            <a:ext cx="3044423" cy="523220"/>
          </a:xfrm>
          <a:prstGeom prst="rect">
            <a:avLst/>
          </a:prstGeom>
          <a:noFill/>
        </p:spPr>
        <p:txBody>
          <a:bodyPr wrap="none" rtlCol="0">
            <a:spAutoFit/>
          </a:bodyPr>
          <a:lstStyle/>
          <a:p>
            <a:r>
              <a:rPr lang="de-DE" sz="2800">
                <a:solidFill>
                  <a:srgbClr val="FF0000"/>
                </a:solidFill>
              </a:rPr>
              <a:t>*</a:t>
            </a:r>
            <a:r>
              <a:rPr lang="de-DE" sz="2800"/>
              <a:t>Optional </a:t>
            </a:r>
            <a:r>
              <a:rPr lang="de-DE" sz="2800" err="1"/>
              <a:t>element</a:t>
            </a:r>
            <a:endParaRPr lang="de-DE" sz="2800"/>
          </a:p>
        </p:txBody>
      </p:sp>
      <p:sp>
        <p:nvSpPr>
          <p:cNvPr id="20" name="Rectangle 19">
            <a:extLst>
              <a:ext uri="{FF2B5EF4-FFF2-40B4-BE49-F238E27FC236}">
                <a16:creationId xmlns:a16="http://schemas.microsoft.com/office/drawing/2014/main" id="{DDA83792-07C3-4F4C-93F2-A85BA05A68D2}"/>
              </a:ext>
            </a:extLst>
          </p:cNvPr>
          <p:cNvSpPr/>
          <p:nvPr/>
        </p:nvSpPr>
        <p:spPr>
          <a:xfrm>
            <a:off x="5241675" y="6001585"/>
            <a:ext cx="1076265" cy="18444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1" name="Rectangle 20">
            <a:extLst>
              <a:ext uri="{FF2B5EF4-FFF2-40B4-BE49-F238E27FC236}">
                <a16:creationId xmlns:a16="http://schemas.microsoft.com/office/drawing/2014/main" id="{ADF7589B-2780-4815-8DFC-CCC5F8CEB952}"/>
              </a:ext>
            </a:extLst>
          </p:cNvPr>
          <p:cNvSpPr/>
          <p:nvPr/>
        </p:nvSpPr>
        <p:spPr>
          <a:xfrm>
            <a:off x="6445871" y="6001585"/>
            <a:ext cx="2148840"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2" name="TextBox 21">
            <a:extLst>
              <a:ext uri="{FF2B5EF4-FFF2-40B4-BE49-F238E27FC236}">
                <a16:creationId xmlns:a16="http://schemas.microsoft.com/office/drawing/2014/main" id="{CA076FFC-9565-469D-A185-4B99899D61E2}"/>
              </a:ext>
            </a:extLst>
          </p:cNvPr>
          <p:cNvSpPr txBox="1"/>
          <p:nvPr/>
        </p:nvSpPr>
        <p:spPr>
          <a:xfrm>
            <a:off x="6637677" y="6005878"/>
            <a:ext cx="1765227" cy="523220"/>
          </a:xfrm>
          <a:prstGeom prst="rect">
            <a:avLst/>
          </a:prstGeom>
          <a:noFill/>
        </p:spPr>
        <p:txBody>
          <a:bodyPr wrap="none" rtlCol="0">
            <a:spAutoFit/>
          </a:bodyPr>
          <a:lstStyle/>
          <a:p>
            <a:r>
              <a:rPr lang="de-DE" sz="2800" err="1"/>
              <a:t>Measures</a:t>
            </a:r>
            <a:endParaRPr lang="de-DE" sz="2800">
              <a:solidFill>
                <a:srgbClr val="FF0000"/>
              </a:solidFill>
            </a:endParaRPr>
          </a:p>
        </p:txBody>
      </p:sp>
      <p:sp>
        <p:nvSpPr>
          <p:cNvPr id="23" name="Rectangle 22">
            <a:extLst>
              <a:ext uri="{FF2B5EF4-FFF2-40B4-BE49-F238E27FC236}">
                <a16:creationId xmlns:a16="http://schemas.microsoft.com/office/drawing/2014/main" id="{2AD46268-E1A4-4016-B8B1-53B7295AF416}"/>
              </a:ext>
            </a:extLst>
          </p:cNvPr>
          <p:cNvSpPr/>
          <p:nvPr/>
        </p:nvSpPr>
        <p:spPr>
          <a:xfrm>
            <a:off x="1872668" y="4117022"/>
            <a:ext cx="2148840" cy="53949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4" name="TextBox 23">
            <a:extLst>
              <a:ext uri="{FF2B5EF4-FFF2-40B4-BE49-F238E27FC236}">
                <a16:creationId xmlns:a16="http://schemas.microsoft.com/office/drawing/2014/main" id="{C4DAF9CA-62A4-4266-B05B-C8D0C2C66DE4}"/>
              </a:ext>
            </a:extLst>
          </p:cNvPr>
          <p:cNvSpPr txBox="1"/>
          <p:nvPr/>
        </p:nvSpPr>
        <p:spPr>
          <a:xfrm>
            <a:off x="1777200" y="3433020"/>
            <a:ext cx="2064989" cy="523220"/>
          </a:xfrm>
          <a:prstGeom prst="rect">
            <a:avLst/>
          </a:prstGeom>
          <a:noFill/>
          <a:ln w="28575">
            <a:solidFill>
              <a:schemeClr val="accent3"/>
            </a:solidFill>
          </a:ln>
        </p:spPr>
        <p:txBody>
          <a:bodyPr wrap="none" rtlCol="0">
            <a:spAutoFit/>
          </a:bodyPr>
          <a:lstStyle/>
          <a:p>
            <a:r>
              <a:rPr lang="de-DE" sz="2800" err="1"/>
              <a:t>Dimensions</a:t>
            </a:r>
            <a:endParaRPr lang="de-DE" sz="2800"/>
          </a:p>
        </p:txBody>
      </p:sp>
      <p:sp>
        <p:nvSpPr>
          <p:cNvPr id="25" name="Rectangle 24">
            <a:extLst>
              <a:ext uri="{FF2B5EF4-FFF2-40B4-BE49-F238E27FC236}">
                <a16:creationId xmlns:a16="http://schemas.microsoft.com/office/drawing/2014/main" id="{E979F762-EB6E-468C-862D-712C375C2D2C}"/>
              </a:ext>
            </a:extLst>
          </p:cNvPr>
          <p:cNvSpPr/>
          <p:nvPr/>
        </p:nvSpPr>
        <p:spPr>
          <a:xfrm>
            <a:off x="986141" y="3725291"/>
            <a:ext cx="648021" cy="21608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6" name="Rectangle 25">
            <a:extLst>
              <a:ext uri="{FF2B5EF4-FFF2-40B4-BE49-F238E27FC236}">
                <a16:creationId xmlns:a16="http://schemas.microsoft.com/office/drawing/2014/main" id="{B8ED7BEE-1245-48C7-BD4D-DE86CE4A362A}"/>
              </a:ext>
            </a:extLst>
          </p:cNvPr>
          <p:cNvSpPr/>
          <p:nvPr/>
        </p:nvSpPr>
        <p:spPr>
          <a:xfrm>
            <a:off x="4055330" y="3953321"/>
            <a:ext cx="3327984" cy="1937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7" name="Rectangle 26">
            <a:extLst>
              <a:ext uri="{FF2B5EF4-FFF2-40B4-BE49-F238E27FC236}">
                <a16:creationId xmlns:a16="http://schemas.microsoft.com/office/drawing/2014/main" id="{098EA2C6-ED3C-47DA-8B46-322AB93B4EE3}"/>
              </a:ext>
            </a:extLst>
          </p:cNvPr>
          <p:cNvSpPr/>
          <p:nvPr/>
        </p:nvSpPr>
        <p:spPr>
          <a:xfrm>
            <a:off x="7596455" y="3953321"/>
            <a:ext cx="2148840"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8" name="TextBox 27">
            <a:extLst>
              <a:ext uri="{FF2B5EF4-FFF2-40B4-BE49-F238E27FC236}">
                <a16:creationId xmlns:a16="http://schemas.microsoft.com/office/drawing/2014/main" id="{8662316F-DE08-4076-A049-196BE9A978EF}"/>
              </a:ext>
            </a:extLst>
          </p:cNvPr>
          <p:cNvSpPr txBox="1"/>
          <p:nvPr/>
        </p:nvSpPr>
        <p:spPr>
          <a:xfrm>
            <a:off x="8183097" y="3967394"/>
            <a:ext cx="964751" cy="523220"/>
          </a:xfrm>
          <a:prstGeom prst="rect">
            <a:avLst/>
          </a:prstGeom>
          <a:noFill/>
        </p:spPr>
        <p:txBody>
          <a:bodyPr wrap="none" rtlCol="0">
            <a:spAutoFit/>
          </a:bodyPr>
          <a:lstStyle/>
          <a:p>
            <a:r>
              <a:rPr lang="de-DE" sz="2800"/>
              <a:t>Type</a:t>
            </a:r>
            <a:endParaRPr lang="de-DE" sz="2800">
              <a:solidFill>
                <a:srgbClr val="FF0000"/>
              </a:solidFill>
            </a:endParaRPr>
          </a:p>
        </p:txBody>
      </p:sp>
      <p:sp>
        <p:nvSpPr>
          <p:cNvPr id="7" name="Rectangle 6">
            <a:extLst>
              <a:ext uri="{FF2B5EF4-FFF2-40B4-BE49-F238E27FC236}">
                <a16:creationId xmlns:a16="http://schemas.microsoft.com/office/drawing/2014/main" id="{9CC61972-1D50-40D1-BDF9-B191B40EA61F}"/>
              </a:ext>
            </a:extLst>
          </p:cNvPr>
          <p:cNvSpPr/>
          <p:nvPr/>
        </p:nvSpPr>
        <p:spPr>
          <a:xfrm>
            <a:off x="11662309" y="5391672"/>
            <a:ext cx="6474320" cy="3970318"/>
          </a:xfrm>
          <a:prstGeom prst="rect">
            <a:avLst/>
          </a:prstGeom>
          <a:ln w="19050">
            <a:solidFill>
              <a:schemeClr val="tx2"/>
            </a:solidFill>
          </a:ln>
        </p:spPr>
        <p:txBody>
          <a:bodyPr wrap="square">
            <a:spAutoFit/>
          </a:bodyPr>
          <a:lstStyle/>
          <a:p>
            <a:r>
              <a:rPr lang="de-DE" sz="2100">
                <a:solidFill>
                  <a:schemeClr val="accent1"/>
                </a:solidFill>
                <a:latin typeface="Consolas" panose="020B0609020204030204" pitchFamily="49" charset="0"/>
              </a:rPr>
              <a:t>Chart</a:t>
            </a:r>
            <a:r>
              <a:rPr lang="de-DE" sz="2100">
                <a:solidFill>
                  <a:srgbClr val="000000"/>
                </a:solidFill>
                <a:latin typeface="Consolas" panose="020B0609020204030204" pitchFamily="49" charset="0"/>
              </a:rPr>
              <a:t> : {</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ChartType</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Column</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Dimensions</a:t>
            </a:r>
            <a:r>
              <a:rPr lang="de-DE" sz="2100">
                <a:solidFill>
                  <a:srgbClr val="000000"/>
                </a:solidFill>
                <a:latin typeface="Consolas" panose="020B0609020204030204" pitchFamily="49" charset="0"/>
              </a:rPr>
              <a:t>: [</a:t>
            </a:r>
            <a:r>
              <a:rPr lang="de-DE" sz="2100" err="1">
                <a:solidFill>
                  <a:srgbClr val="000000"/>
                </a:solidFill>
                <a:latin typeface="Consolas" panose="020B0609020204030204" pitchFamily="49" charset="0"/>
              </a:rPr>
              <a:t>category_code</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DimensionAttributes</a:t>
            </a:r>
            <a:r>
              <a:rPr lang="de-DE" sz="2100">
                <a:solidFill>
                  <a:srgbClr val="000000"/>
                </a:solidFill>
                <a:latin typeface="Consolas" panose="020B0609020204030204" pitchFamily="49" charset="0"/>
              </a:rPr>
              <a:t> : [{</a:t>
            </a:r>
          </a:p>
          <a:p>
            <a:r>
              <a:rPr lang="de-DE" sz="2100">
                <a:solidFill>
                  <a:srgbClr val="000000"/>
                </a:solidFill>
                <a:latin typeface="Consolas" panose="020B0609020204030204" pitchFamily="49" charset="0"/>
              </a:rPr>
              <a:t>        </a:t>
            </a:r>
            <a:r>
              <a:rPr lang="de-DE" sz="2100">
                <a:solidFill>
                  <a:schemeClr val="accent1"/>
                </a:solidFill>
                <a:latin typeface="Consolas" panose="020B0609020204030204" pitchFamily="49" charset="0"/>
              </a:rPr>
              <a:t>Dimension</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category_code</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Role</a:t>
            </a:r>
            <a:r>
              <a:rPr lang="de-DE" sz="2100">
                <a:solidFill>
                  <a:srgbClr val="000000"/>
                </a:solidFill>
                <a:latin typeface="Consolas" panose="020B0609020204030204" pitchFamily="49" charset="0"/>
              </a:rPr>
              <a:t>      : #Series</a:t>
            </a:r>
          </a:p>
          <a:p>
            <a:r>
              <a:rPr lang="de-DE" sz="2100">
                <a:solidFill>
                  <a:srgbClr val="000000"/>
                </a:solidFill>
                <a:latin typeface="Consolas" panose="020B0609020204030204" pitchFamily="49" charset="0"/>
              </a:rPr>
              <a:t>    }],</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Measures</a:t>
            </a:r>
            <a:r>
              <a:rPr lang="de-DE" sz="2100">
                <a:solidFill>
                  <a:srgbClr val="000000"/>
                </a:solidFill>
                <a:latin typeface="Consolas" panose="020B0609020204030204" pitchFamily="49" charset="0"/>
              </a:rPr>
              <a:t>:[</a:t>
            </a:r>
            <a:r>
              <a:rPr lang="de-DE" sz="2100" err="1">
                <a:solidFill>
                  <a:srgbClr val="000000"/>
                </a:solidFill>
                <a:latin typeface="Consolas" panose="020B0609020204030204" pitchFamily="49" charset="0"/>
              </a:rPr>
              <a:t>IncidentsPerCategory</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MeasureAttributes</a:t>
            </a:r>
            <a:r>
              <a:rPr lang="de-DE" sz="2100">
                <a:solidFill>
                  <a:srgbClr val="000000"/>
                </a:solidFill>
                <a:latin typeface="Consolas" panose="020B0609020204030204" pitchFamily="49" charset="0"/>
              </a:rPr>
              <a:t>: [{</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Measure</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IncidentsPerCategory</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err="1">
                <a:solidFill>
                  <a:schemeClr val="accent1"/>
                </a:solidFill>
                <a:latin typeface="Consolas" panose="020B0609020204030204" pitchFamily="49" charset="0"/>
              </a:rPr>
              <a:t>Role</a:t>
            </a:r>
            <a:r>
              <a:rPr lang="de-DE" sz="2100">
                <a:solidFill>
                  <a:srgbClr val="000000"/>
                </a:solidFill>
                <a:latin typeface="Consolas" panose="020B0609020204030204" pitchFamily="49" charset="0"/>
              </a:rPr>
              <a:t>    : #Axis1</a:t>
            </a:r>
          </a:p>
          <a:p>
            <a:r>
              <a:rPr lang="de-DE" sz="2100">
                <a:solidFill>
                  <a:srgbClr val="000000"/>
                </a:solidFill>
                <a:latin typeface="Consolas" panose="020B0609020204030204" pitchFamily="49" charset="0"/>
              </a:rPr>
              <a:t>    }]</a:t>
            </a:r>
          </a:p>
        </p:txBody>
      </p:sp>
      <p:sp>
        <p:nvSpPr>
          <p:cNvPr id="19" name="Rectangle 18">
            <a:extLst>
              <a:ext uri="{FF2B5EF4-FFF2-40B4-BE49-F238E27FC236}">
                <a16:creationId xmlns:a16="http://schemas.microsoft.com/office/drawing/2014/main" id="{0F24881E-BA4F-47FD-8619-519280440715}"/>
              </a:ext>
            </a:extLst>
          </p:cNvPr>
          <p:cNvSpPr/>
          <p:nvPr/>
        </p:nvSpPr>
        <p:spPr>
          <a:xfrm>
            <a:off x="11662309" y="3563586"/>
            <a:ext cx="2148840"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9" name="TextBox 28">
            <a:extLst>
              <a:ext uri="{FF2B5EF4-FFF2-40B4-BE49-F238E27FC236}">
                <a16:creationId xmlns:a16="http://schemas.microsoft.com/office/drawing/2014/main" id="{9200EA8B-9FD7-4CB8-ADAF-D648678798EE}"/>
              </a:ext>
            </a:extLst>
          </p:cNvPr>
          <p:cNvSpPr txBox="1"/>
          <p:nvPr/>
        </p:nvSpPr>
        <p:spPr>
          <a:xfrm>
            <a:off x="11924929" y="3595382"/>
            <a:ext cx="1523174" cy="523220"/>
          </a:xfrm>
          <a:prstGeom prst="rect">
            <a:avLst/>
          </a:prstGeom>
          <a:noFill/>
        </p:spPr>
        <p:txBody>
          <a:bodyPr wrap="none" rtlCol="0">
            <a:spAutoFit/>
          </a:bodyPr>
          <a:lstStyle/>
          <a:p>
            <a:r>
              <a:rPr lang="de-DE" sz="2800" err="1"/>
              <a:t>UI.Chart</a:t>
            </a:r>
            <a:endParaRPr lang="de-DE" sz="2800">
              <a:solidFill>
                <a:srgbClr val="FF0000"/>
              </a:solidFill>
            </a:endParaRPr>
          </a:p>
        </p:txBody>
      </p:sp>
      <p:sp>
        <p:nvSpPr>
          <p:cNvPr id="31" name="Rectangle 30">
            <a:extLst>
              <a:ext uri="{FF2B5EF4-FFF2-40B4-BE49-F238E27FC236}">
                <a16:creationId xmlns:a16="http://schemas.microsoft.com/office/drawing/2014/main" id="{C982142C-692D-8142-9962-FFCB65961598}"/>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11888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4" grpId="0" animBg="1"/>
      <p:bldP spid="25" grpId="0" animBg="1"/>
      <p:bldP spid="26" grpId="0" animBg="1"/>
      <p:bldP spid="27" grpId="0" animBg="1"/>
      <p:bldP spid="28" grpId="0"/>
      <p:bldP spid="7" grpId="0" animBg="1"/>
      <p:bldP spid="19" grpId="0"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err="1"/>
              <a:t>Object</a:t>
            </a:r>
            <a:r>
              <a:rPr lang="de-DE"/>
              <a:t> Page</a:t>
            </a:r>
          </a:p>
        </p:txBody>
      </p:sp>
      <p:pic>
        <p:nvPicPr>
          <p:cNvPr id="5" name="Picture 4">
            <a:extLst>
              <a:ext uri="{FF2B5EF4-FFF2-40B4-BE49-F238E27FC236}">
                <a16:creationId xmlns:a16="http://schemas.microsoft.com/office/drawing/2014/main" id="{0E030BD7-D40D-4C31-B75A-FDD0364F0B98}"/>
              </a:ext>
            </a:extLst>
          </p:cNvPr>
          <p:cNvPicPr>
            <a:picLocks noChangeAspect="1"/>
          </p:cNvPicPr>
          <p:nvPr/>
        </p:nvPicPr>
        <p:blipFill>
          <a:blip r:embed="rId3"/>
          <a:stretch>
            <a:fillRect/>
          </a:stretch>
        </p:blipFill>
        <p:spPr>
          <a:xfrm>
            <a:off x="754063" y="1920401"/>
            <a:ext cx="10893994" cy="7459542"/>
          </a:xfrm>
          <a:prstGeom prst="rect">
            <a:avLst/>
          </a:prstGeom>
          <a:ln w="12700">
            <a:solidFill>
              <a:schemeClr val="accent2"/>
            </a:solidFill>
          </a:ln>
        </p:spPr>
      </p:pic>
      <p:sp>
        <p:nvSpPr>
          <p:cNvPr id="6" name="Rectangle 5">
            <a:extLst>
              <a:ext uri="{FF2B5EF4-FFF2-40B4-BE49-F238E27FC236}">
                <a16:creationId xmlns:a16="http://schemas.microsoft.com/office/drawing/2014/main" id="{68E29002-F31D-41DC-B698-E05F61B4E6BB}"/>
              </a:ext>
            </a:extLst>
          </p:cNvPr>
          <p:cNvSpPr/>
          <p:nvPr/>
        </p:nvSpPr>
        <p:spPr>
          <a:xfrm>
            <a:off x="841794" y="1920402"/>
            <a:ext cx="10726430" cy="19179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7" name="Rectangle 6">
            <a:extLst>
              <a:ext uri="{FF2B5EF4-FFF2-40B4-BE49-F238E27FC236}">
                <a16:creationId xmlns:a16="http://schemas.microsoft.com/office/drawing/2014/main" id="{6824DCA6-A74E-41F6-B195-D6950EF52D58}"/>
              </a:ext>
            </a:extLst>
          </p:cNvPr>
          <p:cNvSpPr/>
          <p:nvPr/>
        </p:nvSpPr>
        <p:spPr>
          <a:xfrm>
            <a:off x="12063006" y="1927258"/>
            <a:ext cx="2811943"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8" name="TextBox 7">
            <a:extLst>
              <a:ext uri="{FF2B5EF4-FFF2-40B4-BE49-F238E27FC236}">
                <a16:creationId xmlns:a16="http://schemas.microsoft.com/office/drawing/2014/main" id="{C60115E2-0791-4CBF-A543-733E40DC8101}"/>
              </a:ext>
            </a:extLst>
          </p:cNvPr>
          <p:cNvSpPr txBox="1"/>
          <p:nvPr/>
        </p:nvSpPr>
        <p:spPr>
          <a:xfrm>
            <a:off x="12279123" y="1947772"/>
            <a:ext cx="2473934" cy="523220"/>
          </a:xfrm>
          <a:prstGeom prst="rect">
            <a:avLst/>
          </a:prstGeom>
          <a:noFill/>
          <a:ln w="28575">
            <a:noFill/>
          </a:ln>
        </p:spPr>
        <p:txBody>
          <a:bodyPr wrap="square" rtlCol="0">
            <a:spAutoFit/>
          </a:bodyPr>
          <a:lstStyle/>
          <a:p>
            <a:r>
              <a:rPr lang="de-DE" sz="2800">
                <a:latin typeface="+mn-lt"/>
              </a:rPr>
              <a:t>Page Header</a:t>
            </a:r>
          </a:p>
        </p:txBody>
      </p:sp>
      <p:sp>
        <p:nvSpPr>
          <p:cNvPr id="9" name="Rectangle 8">
            <a:extLst>
              <a:ext uri="{FF2B5EF4-FFF2-40B4-BE49-F238E27FC236}">
                <a16:creationId xmlns:a16="http://schemas.microsoft.com/office/drawing/2014/main" id="{29694BA8-E4F2-40F9-AC96-38FC0169E24C}"/>
              </a:ext>
            </a:extLst>
          </p:cNvPr>
          <p:cNvSpPr/>
          <p:nvPr/>
        </p:nvSpPr>
        <p:spPr>
          <a:xfrm>
            <a:off x="12063005" y="2617785"/>
            <a:ext cx="2811943"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10" name="TextBox 9">
            <a:extLst>
              <a:ext uri="{FF2B5EF4-FFF2-40B4-BE49-F238E27FC236}">
                <a16:creationId xmlns:a16="http://schemas.microsoft.com/office/drawing/2014/main" id="{51CA7587-F19D-46E9-848F-D682128F972B}"/>
              </a:ext>
            </a:extLst>
          </p:cNvPr>
          <p:cNvSpPr txBox="1"/>
          <p:nvPr/>
        </p:nvSpPr>
        <p:spPr>
          <a:xfrm>
            <a:off x="12231849" y="2616833"/>
            <a:ext cx="2477723" cy="523220"/>
          </a:xfrm>
          <a:prstGeom prst="rect">
            <a:avLst/>
          </a:prstGeom>
          <a:noFill/>
          <a:ln w="28575">
            <a:noFill/>
          </a:ln>
        </p:spPr>
        <p:txBody>
          <a:bodyPr wrap="square" rtlCol="0">
            <a:spAutoFit/>
          </a:bodyPr>
          <a:lstStyle/>
          <a:p>
            <a:r>
              <a:rPr lang="de-DE" sz="2800">
                <a:latin typeface="+mn-lt"/>
              </a:rPr>
              <a:t>UI.HeaderInfo</a:t>
            </a:r>
          </a:p>
        </p:txBody>
      </p:sp>
      <p:sp>
        <p:nvSpPr>
          <p:cNvPr id="11" name="Rectangle 10">
            <a:extLst>
              <a:ext uri="{FF2B5EF4-FFF2-40B4-BE49-F238E27FC236}">
                <a16:creationId xmlns:a16="http://schemas.microsoft.com/office/drawing/2014/main" id="{B61DF175-DAD4-4805-83FE-E3968FFA2FBC}"/>
              </a:ext>
            </a:extLst>
          </p:cNvPr>
          <p:cNvSpPr/>
          <p:nvPr/>
        </p:nvSpPr>
        <p:spPr>
          <a:xfrm>
            <a:off x="12078906" y="6115927"/>
            <a:ext cx="2402676"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2" name="TextBox 11">
            <a:extLst>
              <a:ext uri="{FF2B5EF4-FFF2-40B4-BE49-F238E27FC236}">
                <a16:creationId xmlns:a16="http://schemas.microsoft.com/office/drawing/2014/main" id="{8D07B40A-CE21-45DF-B5D5-9DFB0AB386B2}"/>
              </a:ext>
            </a:extLst>
          </p:cNvPr>
          <p:cNvSpPr txBox="1"/>
          <p:nvPr/>
        </p:nvSpPr>
        <p:spPr>
          <a:xfrm>
            <a:off x="12500224" y="6115927"/>
            <a:ext cx="1563248" cy="523220"/>
          </a:xfrm>
          <a:prstGeom prst="rect">
            <a:avLst/>
          </a:prstGeom>
          <a:noFill/>
        </p:spPr>
        <p:txBody>
          <a:bodyPr wrap="none" rtlCol="0">
            <a:spAutoFit/>
          </a:bodyPr>
          <a:lstStyle/>
          <a:p>
            <a:r>
              <a:rPr lang="de-DE" sz="2800" err="1"/>
              <a:t>Sections</a:t>
            </a:r>
            <a:endParaRPr lang="de-DE" sz="2800">
              <a:solidFill>
                <a:srgbClr val="FF0000"/>
              </a:solidFill>
            </a:endParaRPr>
          </a:p>
        </p:txBody>
      </p:sp>
      <p:sp>
        <p:nvSpPr>
          <p:cNvPr id="13" name="Rectangle 12">
            <a:extLst>
              <a:ext uri="{FF2B5EF4-FFF2-40B4-BE49-F238E27FC236}">
                <a16:creationId xmlns:a16="http://schemas.microsoft.com/office/drawing/2014/main" id="{89874711-2537-43CF-931A-45C79D8F28DD}"/>
              </a:ext>
            </a:extLst>
          </p:cNvPr>
          <p:cNvSpPr/>
          <p:nvPr/>
        </p:nvSpPr>
        <p:spPr>
          <a:xfrm>
            <a:off x="7561570" y="4540102"/>
            <a:ext cx="1869508" cy="191013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4" name="Rectangle 13">
            <a:extLst>
              <a:ext uri="{FF2B5EF4-FFF2-40B4-BE49-F238E27FC236}">
                <a16:creationId xmlns:a16="http://schemas.microsoft.com/office/drawing/2014/main" id="{DFD7746B-74E9-4AA8-9B22-B93856EB082A}"/>
              </a:ext>
            </a:extLst>
          </p:cNvPr>
          <p:cNvSpPr/>
          <p:nvPr/>
        </p:nvSpPr>
        <p:spPr>
          <a:xfrm>
            <a:off x="12078905" y="6821778"/>
            <a:ext cx="2402677"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5" name="TextBox 14">
            <a:extLst>
              <a:ext uri="{FF2B5EF4-FFF2-40B4-BE49-F238E27FC236}">
                <a16:creationId xmlns:a16="http://schemas.microsoft.com/office/drawing/2014/main" id="{4BE3C889-8D08-4E64-9849-06D7081BEFA8}"/>
              </a:ext>
            </a:extLst>
          </p:cNvPr>
          <p:cNvSpPr txBox="1"/>
          <p:nvPr/>
        </p:nvSpPr>
        <p:spPr>
          <a:xfrm>
            <a:off x="12451865" y="6854330"/>
            <a:ext cx="1721946" cy="523220"/>
          </a:xfrm>
          <a:prstGeom prst="rect">
            <a:avLst/>
          </a:prstGeom>
          <a:noFill/>
        </p:spPr>
        <p:txBody>
          <a:bodyPr wrap="none" rtlCol="0">
            <a:spAutoFit/>
          </a:bodyPr>
          <a:lstStyle/>
          <a:p>
            <a:r>
              <a:rPr lang="de-DE" sz="2800" err="1"/>
              <a:t>UI.Facets</a:t>
            </a:r>
            <a:endParaRPr lang="de-DE" sz="2800">
              <a:solidFill>
                <a:srgbClr val="FF0000"/>
              </a:solidFill>
            </a:endParaRPr>
          </a:p>
        </p:txBody>
      </p:sp>
      <p:sp>
        <p:nvSpPr>
          <p:cNvPr id="16" name="Rectangle 15">
            <a:extLst>
              <a:ext uri="{FF2B5EF4-FFF2-40B4-BE49-F238E27FC236}">
                <a16:creationId xmlns:a16="http://schemas.microsoft.com/office/drawing/2014/main" id="{009C8FB7-7146-485F-B3EE-8F6CA8F79769}"/>
              </a:ext>
            </a:extLst>
          </p:cNvPr>
          <p:cNvSpPr/>
          <p:nvPr/>
        </p:nvSpPr>
        <p:spPr>
          <a:xfrm>
            <a:off x="3875617" y="4540102"/>
            <a:ext cx="1869508" cy="191013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7" name="Rectangle 16">
            <a:extLst>
              <a:ext uri="{FF2B5EF4-FFF2-40B4-BE49-F238E27FC236}">
                <a16:creationId xmlns:a16="http://schemas.microsoft.com/office/drawing/2014/main" id="{EC213B80-A688-40D9-B3FD-9146D705441D}"/>
              </a:ext>
            </a:extLst>
          </p:cNvPr>
          <p:cNvSpPr/>
          <p:nvPr/>
        </p:nvSpPr>
        <p:spPr>
          <a:xfrm>
            <a:off x="841794" y="4540102"/>
            <a:ext cx="1869508" cy="191013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8" name="Rectangle 17">
            <a:extLst>
              <a:ext uri="{FF2B5EF4-FFF2-40B4-BE49-F238E27FC236}">
                <a16:creationId xmlns:a16="http://schemas.microsoft.com/office/drawing/2014/main" id="{B7EA2FD1-8F10-48E0-812B-1C1BC8AC6491}"/>
              </a:ext>
            </a:extLst>
          </p:cNvPr>
          <p:cNvSpPr/>
          <p:nvPr/>
        </p:nvSpPr>
        <p:spPr>
          <a:xfrm>
            <a:off x="941030" y="7361274"/>
            <a:ext cx="10382643" cy="191013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9" name="Rectangle 18">
            <a:extLst>
              <a:ext uri="{FF2B5EF4-FFF2-40B4-BE49-F238E27FC236}">
                <a16:creationId xmlns:a16="http://schemas.microsoft.com/office/drawing/2014/main" id="{BCFDAAD3-52D5-4B41-AE65-D11938356E70}"/>
              </a:ext>
            </a:extLst>
          </p:cNvPr>
          <p:cNvSpPr/>
          <p:nvPr/>
        </p:nvSpPr>
        <p:spPr>
          <a:xfrm>
            <a:off x="754063" y="4055289"/>
            <a:ext cx="10726430" cy="2515632"/>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0" name="Rectangle 19">
            <a:extLst>
              <a:ext uri="{FF2B5EF4-FFF2-40B4-BE49-F238E27FC236}">
                <a16:creationId xmlns:a16="http://schemas.microsoft.com/office/drawing/2014/main" id="{AE479591-0A98-436F-B2A7-8E0011C2CB39}"/>
              </a:ext>
            </a:extLst>
          </p:cNvPr>
          <p:cNvSpPr/>
          <p:nvPr/>
        </p:nvSpPr>
        <p:spPr>
          <a:xfrm>
            <a:off x="754063" y="6645349"/>
            <a:ext cx="10726430" cy="273459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1" name="Rectangle 20">
            <a:extLst>
              <a:ext uri="{FF2B5EF4-FFF2-40B4-BE49-F238E27FC236}">
                <a16:creationId xmlns:a16="http://schemas.microsoft.com/office/drawing/2014/main" id="{09824F0B-4358-45FA-B022-9A37F7FACD6E}"/>
              </a:ext>
            </a:extLst>
          </p:cNvPr>
          <p:cNvSpPr/>
          <p:nvPr/>
        </p:nvSpPr>
        <p:spPr>
          <a:xfrm>
            <a:off x="12063006" y="4429506"/>
            <a:ext cx="2402678"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2" name="Rectangle 21">
            <a:extLst>
              <a:ext uri="{FF2B5EF4-FFF2-40B4-BE49-F238E27FC236}">
                <a16:creationId xmlns:a16="http://schemas.microsoft.com/office/drawing/2014/main" id="{D007CB43-37E1-4398-AE6C-4EAAAD8A0DC3}"/>
              </a:ext>
            </a:extLst>
          </p:cNvPr>
          <p:cNvSpPr/>
          <p:nvPr/>
        </p:nvSpPr>
        <p:spPr>
          <a:xfrm>
            <a:off x="12063005" y="5135357"/>
            <a:ext cx="2402679"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3" name="TextBox 22">
            <a:extLst>
              <a:ext uri="{FF2B5EF4-FFF2-40B4-BE49-F238E27FC236}">
                <a16:creationId xmlns:a16="http://schemas.microsoft.com/office/drawing/2014/main" id="{D5BC480B-A4A9-4D08-8FA4-8B36A22FF6BB}"/>
              </a:ext>
            </a:extLst>
          </p:cNvPr>
          <p:cNvSpPr txBox="1"/>
          <p:nvPr/>
        </p:nvSpPr>
        <p:spPr>
          <a:xfrm>
            <a:off x="12231849" y="4413230"/>
            <a:ext cx="2064989" cy="523220"/>
          </a:xfrm>
          <a:prstGeom prst="rect">
            <a:avLst/>
          </a:prstGeom>
          <a:noFill/>
        </p:spPr>
        <p:txBody>
          <a:bodyPr wrap="none" rtlCol="0">
            <a:spAutoFit/>
          </a:bodyPr>
          <a:lstStyle/>
          <a:p>
            <a:r>
              <a:rPr lang="de-DE" sz="2800"/>
              <a:t>Field Group</a:t>
            </a:r>
          </a:p>
        </p:txBody>
      </p:sp>
      <p:sp>
        <p:nvSpPr>
          <p:cNvPr id="24" name="TextBox 23">
            <a:extLst>
              <a:ext uri="{FF2B5EF4-FFF2-40B4-BE49-F238E27FC236}">
                <a16:creationId xmlns:a16="http://schemas.microsoft.com/office/drawing/2014/main" id="{E3CCCBA0-116F-462A-A8BA-25302BC3F4B7}"/>
              </a:ext>
            </a:extLst>
          </p:cNvPr>
          <p:cNvSpPr txBox="1"/>
          <p:nvPr/>
        </p:nvSpPr>
        <p:spPr>
          <a:xfrm>
            <a:off x="12041623" y="5110260"/>
            <a:ext cx="2424062" cy="523220"/>
          </a:xfrm>
          <a:prstGeom prst="rect">
            <a:avLst/>
          </a:prstGeom>
          <a:noFill/>
        </p:spPr>
        <p:txBody>
          <a:bodyPr wrap="none" rtlCol="0">
            <a:spAutoFit/>
          </a:bodyPr>
          <a:lstStyle/>
          <a:p>
            <a:r>
              <a:rPr lang="de-DE" sz="2800"/>
              <a:t>UI.FieldGroup</a:t>
            </a:r>
            <a:endParaRPr lang="de-DE" sz="2800">
              <a:solidFill>
                <a:srgbClr val="FF0000"/>
              </a:solidFill>
            </a:endParaRPr>
          </a:p>
        </p:txBody>
      </p:sp>
      <p:sp>
        <p:nvSpPr>
          <p:cNvPr id="25" name="Rectangle 24">
            <a:extLst>
              <a:ext uri="{FF2B5EF4-FFF2-40B4-BE49-F238E27FC236}">
                <a16:creationId xmlns:a16="http://schemas.microsoft.com/office/drawing/2014/main" id="{6131BD10-E901-4920-8E25-BA6CECB1554A}"/>
              </a:ext>
            </a:extLst>
          </p:cNvPr>
          <p:cNvSpPr/>
          <p:nvPr/>
        </p:nvSpPr>
        <p:spPr>
          <a:xfrm>
            <a:off x="12084388" y="7802348"/>
            <a:ext cx="2402678"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6" name="Rectangle 25">
            <a:extLst>
              <a:ext uri="{FF2B5EF4-FFF2-40B4-BE49-F238E27FC236}">
                <a16:creationId xmlns:a16="http://schemas.microsoft.com/office/drawing/2014/main" id="{D95F0976-D509-406A-BE49-90EDDCACC170}"/>
              </a:ext>
            </a:extLst>
          </p:cNvPr>
          <p:cNvSpPr/>
          <p:nvPr/>
        </p:nvSpPr>
        <p:spPr>
          <a:xfrm>
            <a:off x="12084387" y="8508199"/>
            <a:ext cx="2402679"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7" name="TextBox 26">
            <a:extLst>
              <a:ext uri="{FF2B5EF4-FFF2-40B4-BE49-F238E27FC236}">
                <a16:creationId xmlns:a16="http://schemas.microsoft.com/office/drawing/2014/main" id="{0C9C72A6-9BFE-42B6-8B9F-6FFF1251DA11}"/>
              </a:ext>
            </a:extLst>
          </p:cNvPr>
          <p:cNvSpPr txBox="1"/>
          <p:nvPr/>
        </p:nvSpPr>
        <p:spPr>
          <a:xfrm>
            <a:off x="12742328" y="7802348"/>
            <a:ext cx="1045735" cy="523220"/>
          </a:xfrm>
          <a:prstGeom prst="rect">
            <a:avLst/>
          </a:prstGeom>
          <a:noFill/>
        </p:spPr>
        <p:txBody>
          <a:bodyPr wrap="none" rtlCol="0">
            <a:spAutoFit/>
          </a:bodyPr>
          <a:lstStyle/>
          <a:p>
            <a:r>
              <a:rPr lang="de-DE" sz="2800"/>
              <a:t>Table</a:t>
            </a:r>
          </a:p>
        </p:txBody>
      </p:sp>
      <p:sp>
        <p:nvSpPr>
          <p:cNvPr id="28" name="TextBox 27">
            <a:extLst>
              <a:ext uri="{FF2B5EF4-FFF2-40B4-BE49-F238E27FC236}">
                <a16:creationId xmlns:a16="http://schemas.microsoft.com/office/drawing/2014/main" id="{6CCFDA7C-0EB9-4383-A0ED-E538F68D113D}"/>
              </a:ext>
            </a:extLst>
          </p:cNvPr>
          <p:cNvSpPr txBox="1"/>
          <p:nvPr/>
        </p:nvSpPr>
        <p:spPr>
          <a:xfrm>
            <a:off x="12268587" y="8474900"/>
            <a:ext cx="2023311" cy="523220"/>
          </a:xfrm>
          <a:prstGeom prst="rect">
            <a:avLst/>
          </a:prstGeom>
          <a:noFill/>
        </p:spPr>
        <p:txBody>
          <a:bodyPr wrap="none" rtlCol="0">
            <a:spAutoFit/>
          </a:bodyPr>
          <a:lstStyle/>
          <a:p>
            <a:r>
              <a:rPr lang="de-DE" sz="2800"/>
              <a:t>UI.LineItem</a:t>
            </a:r>
            <a:endParaRPr lang="de-DE" sz="2800">
              <a:solidFill>
                <a:srgbClr val="FF0000"/>
              </a:solidFill>
            </a:endParaRPr>
          </a:p>
        </p:txBody>
      </p:sp>
      <p:sp>
        <p:nvSpPr>
          <p:cNvPr id="30" name="Rectangle 29">
            <a:extLst>
              <a:ext uri="{FF2B5EF4-FFF2-40B4-BE49-F238E27FC236}">
                <a16:creationId xmlns:a16="http://schemas.microsoft.com/office/drawing/2014/main" id="{A6986356-E7AE-FD4C-A820-51C76DA24C67}"/>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277625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500"/>
                                        <p:tgtEl>
                                          <p:spTgt spid="2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p:bldP spid="11" grpId="0" animBg="1"/>
      <p:bldP spid="12" grpId="0"/>
      <p:bldP spid="13" grpId="0" animBg="1"/>
      <p:bldP spid="14" grpId="0" animBg="1"/>
      <p:bldP spid="15" grpId="0"/>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877E40-8372-47C9-B62F-530068DA0166}"/>
              </a:ext>
            </a:extLst>
          </p:cNvPr>
          <p:cNvPicPr>
            <a:picLocks noChangeAspect="1"/>
          </p:cNvPicPr>
          <p:nvPr/>
        </p:nvPicPr>
        <p:blipFill>
          <a:blip r:embed="rId3"/>
          <a:stretch>
            <a:fillRect/>
          </a:stretch>
        </p:blipFill>
        <p:spPr>
          <a:xfrm>
            <a:off x="754064" y="1922916"/>
            <a:ext cx="14780104" cy="7488201"/>
          </a:xfrm>
          <a:prstGeom prst="rect">
            <a:avLst/>
          </a:prstGeom>
          <a:ln w="12700">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Flexible </a:t>
            </a:r>
            <a:r>
              <a:rPr lang="de-DE" err="1"/>
              <a:t>Column</a:t>
            </a:r>
            <a:r>
              <a:rPr lang="de-DE"/>
              <a:t> Layout</a:t>
            </a:r>
          </a:p>
        </p:txBody>
      </p:sp>
      <p:sp>
        <p:nvSpPr>
          <p:cNvPr id="5" name="Rectangle 4">
            <a:extLst>
              <a:ext uri="{FF2B5EF4-FFF2-40B4-BE49-F238E27FC236}">
                <a16:creationId xmlns:a16="http://schemas.microsoft.com/office/drawing/2014/main" id="{F035B184-B540-42FB-BFBC-FF630F05B6DF}"/>
              </a:ext>
            </a:extLst>
          </p:cNvPr>
          <p:cNvSpPr/>
          <p:nvPr/>
        </p:nvSpPr>
        <p:spPr>
          <a:xfrm>
            <a:off x="3073129" y="2287675"/>
            <a:ext cx="2402676"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6" name="TextBox 5">
            <a:extLst>
              <a:ext uri="{FF2B5EF4-FFF2-40B4-BE49-F238E27FC236}">
                <a16:creationId xmlns:a16="http://schemas.microsoft.com/office/drawing/2014/main" id="{F7B6A140-13F6-44D0-A57D-D5C417680284}"/>
              </a:ext>
            </a:extLst>
          </p:cNvPr>
          <p:cNvSpPr txBox="1"/>
          <p:nvPr/>
        </p:nvSpPr>
        <p:spPr>
          <a:xfrm>
            <a:off x="3297455" y="2287675"/>
            <a:ext cx="1923925" cy="523220"/>
          </a:xfrm>
          <a:prstGeom prst="rect">
            <a:avLst/>
          </a:prstGeom>
          <a:noFill/>
        </p:spPr>
        <p:txBody>
          <a:bodyPr wrap="none" rtlCol="0">
            <a:spAutoFit/>
          </a:bodyPr>
          <a:lstStyle/>
          <a:p>
            <a:r>
              <a:rPr lang="de-DE" sz="2800"/>
              <a:t>List Report</a:t>
            </a:r>
            <a:endParaRPr lang="de-DE" sz="2800">
              <a:solidFill>
                <a:srgbClr val="FF0000"/>
              </a:solidFill>
            </a:endParaRPr>
          </a:p>
        </p:txBody>
      </p:sp>
      <p:sp>
        <p:nvSpPr>
          <p:cNvPr id="7" name="Rectangle 6">
            <a:extLst>
              <a:ext uri="{FF2B5EF4-FFF2-40B4-BE49-F238E27FC236}">
                <a16:creationId xmlns:a16="http://schemas.microsoft.com/office/drawing/2014/main" id="{52A4C3CB-4CBD-48D5-A5D2-6B450057DB54}"/>
              </a:ext>
            </a:extLst>
          </p:cNvPr>
          <p:cNvSpPr/>
          <p:nvPr/>
        </p:nvSpPr>
        <p:spPr>
          <a:xfrm>
            <a:off x="5709684" y="2190306"/>
            <a:ext cx="9824484" cy="719885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8" name="Rectangle 7">
            <a:extLst>
              <a:ext uri="{FF2B5EF4-FFF2-40B4-BE49-F238E27FC236}">
                <a16:creationId xmlns:a16="http://schemas.microsoft.com/office/drawing/2014/main" id="{F702C404-8C0A-49AB-A3EA-FF3A5968E671}"/>
              </a:ext>
            </a:extLst>
          </p:cNvPr>
          <p:cNvSpPr/>
          <p:nvPr/>
        </p:nvSpPr>
        <p:spPr>
          <a:xfrm>
            <a:off x="754062" y="2190306"/>
            <a:ext cx="4830185" cy="719885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9" name="Rectangle 8">
            <a:extLst>
              <a:ext uri="{FF2B5EF4-FFF2-40B4-BE49-F238E27FC236}">
                <a16:creationId xmlns:a16="http://schemas.microsoft.com/office/drawing/2014/main" id="{B3B67007-6EB5-4E07-9345-9BC2BDBED7D2}"/>
              </a:ext>
            </a:extLst>
          </p:cNvPr>
          <p:cNvSpPr/>
          <p:nvPr/>
        </p:nvSpPr>
        <p:spPr>
          <a:xfrm>
            <a:off x="11862379" y="2303951"/>
            <a:ext cx="2402678"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0" name="TextBox 9">
            <a:extLst>
              <a:ext uri="{FF2B5EF4-FFF2-40B4-BE49-F238E27FC236}">
                <a16:creationId xmlns:a16="http://schemas.microsoft.com/office/drawing/2014/main" id="{E47136AC-81AE-4D3B-BE6B-8BF8257907D6}"/>
              </a:ext>
            </a:extLst>
          </p:cNvPr>
          <p:cNvSpPr txBox="1"/>
          <p:nvPr/>
        </p:nvSpPr>
        <p:spPr>
          <a:xfrm>
            <a:off x="11976849" y="2303951"/>
            <a:ext cx="2162772" cy="523220"/>
          </a:xfrm>
          <a:prstGeom prst="rect">
            <a:avLst/>
          </a:prstGeom>
          <a:noFill/>
        </p:spPr>
        <p:txBody>
          <a:bodyPr wrap="none" rtlCol="0">
            <a:spAutoFit/>
          </a:bodyPr>
          <a:lstStyle/>
          <a:p>
            <a:r>
              <a:rPr lang="de-DE" sz="2800" err="1"/>
              <a:t>Object</a:t>
            </a:r>
            <a:r>
              <a:rPr lang="de-DE" sz="2800"/>
              <a:t> Page</a:t>
            </a:r>
          </a:p>
        </p:txBody>
      </p:sp>
      <p:sp>
        <p:nvSpPr>
          <p:cNvPr id="11" name="Rectangle 10">
            <a:extLst>
              <a:ext uri="{FF2B5EF4-FFF2-40B4-BE49-F238E27FC236}">
                <a16:creationId xmlns:a16="http://schemas.microsoft.com/office/drawing/2014/main" id="{45FE2334-241E-484D-91C2-23347EC0E50A}"/>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25221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D57D4A-DAC6-4216-B1ED-999BCE7F09B3}"/>
              </a:ext>
            </a:extLst>
          </p:cNvPr>
          <p:cNvPicPr>
            <a:picLocks noChangeAspect="1"/>
          </p:cNvPicPr>
          <p:nvPr/>
        </p:nvPicPr>
        <p:blipFill>
          <a:blip r:embed="rId3"/>
          <a:stretch>
            <a:fillRect/>
          </a:stretch>
        </p:blipFill>
        <p:spPr>
          <a:xfrm>
            <a:off x="755804" y="1946599"/>
            <a:ext cx="14690021" cy="7442561"/>
          </a:xfrm>
          <a:prstGeom prst="rect">
            <a:avLst/>
          </a:prstGeom>
          <a:ln w="12700">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Flexible </a:t>
            </a:r>
            <a:r>
              <a:rPr lang="de-DE" err="1"/>
              <a:t>Programing</a:t>
            </a:r>
            <a:r>
              <a:rPr lang="de-DE"/>
              <a:t> Model</a:t>
            </a:r>
          </a:p>
        </p:txBody>
      </p:sp>
      <p:sp>
        <p:nvSpPr>
          <p:cNvPr id="2" name="Rectangle 1">
            <a:extLst>
              <a:ext uri="{FF2B5EF4-FFF2-40B4-BE49-F238E27FC236}">
                <a16:creationId xmlns:a16="http://schemas.microsoft.com/office/drawing/2014/main" id="{2A1466FD-FAC5-4454-A3C7-D521AD62B043}"/>
              </a:ext>
            </a:extLst>
          </p:cNvPr>
          <p:cNvSpPr/>
          <p:nvPr/>
        </p:nvSpPr>
        <p:spPr bwMode="gray">
          <a:xfrm>
            <a:off x="8176437" y="2179674"/>
            <a:ext cx="7269388" cy="7209486"/>
          </a:xfrm>
          <a:prstGeom prst="rect">
            <a:avLst/>
          </a:prstGeom>
          <a:noFill/>
          <a:ln w="28575" algn="ctr">
            <a:solidFill>
              <a:schemeClr val="accent4"/>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1750D370-1ED4-4D43-AAEA-575C0D50EED9}"/>
              </a:ext>
            </a:extLst>
          </p:cNvPr>
          <p:cNvSpPr/>
          <p:nvPr/>
        </p:nvSpPr>
        <p:spPr>
          <a:xfrm>
            <a:off x="12902978" y="2660904"/>
            <a:ext cx="2402678"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6" name="TextBox 5">
            <a:extLst>
              <a:ext uri="{FF2B5EF4-FFF2-40B4-BE49-F238E27FC236}">
                <a16:creationId xmlns:a16="http://schemas.microsoft.com/office/drawing/2014/main" id="{EE9CBA70-42A1-44BB-B5B8-444E2DA684CC}"/>
              </a:ext>
            </a:extLst>
          </p:cNvPr>
          <p:cNvSpPr txBox="1"/>
          <p:nvPr/>
        </p:nvSpPr>
        <p:spPr>
          <a:xfrm>
            <a:off x="12942509" y="2677180"/>
            <a:ext cx="2363147" cy="523220"/>
          </a:xfrm>
          <a:prstGeom prst="rect">
            <a:avLst/>
          </a:prstGeom>
          <a:noFill/>
        </p:spPr>
        <p:txBody>
          <a:bodyPr wrap="none" rtlCol="0">
            <a:spAutoFit/>
          </a:bodyPr>
          <a:lstStyle/>
          <a:p>
            <a:r>
              <a:rPr lang="de-DE" sz="2800"/>
              <a:t>Custom Page</a:t>
            </a:r>
          </a:p>
        </p:txBody>
      </p:sp>
      <p:sp>
        <p:nvSpPr>
          <p:cNvPr id="8" name="Rectangle 7">
            <a:extLst>
              <a:ext uri="{FF2B5EF4-FFF2-40B4-BE49-F238E27FC236}">
                <a16:creationId xmlns:a16="http://schemas.microsoft.com/office/drawing/2014/main" id="{C2869C5F-8E0D-4742-8CF9-46EC0D700977}"/>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5620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4B175A0-8782-43A3-AC2B-FD3336545595}"/>
              </a:ext>
            </a:extLst>
          </p:cNvPr>
          <p:cNvSpPr>
            <a:spLocks noGrp="1"/>
          </p:cNvSpPr>
          <p:nvPr>
            <p:ph type="body" sz="quarter" idx="11"/>
          </p:nvPr>
        </p:nvSpPr>
        <p:spPr/>
        <p:txBody>
          <a:bodyPr/>
          <a:lstStyle/>
          <a:p>
            <a:r>
              <a:rPr lang="en-US" b="1"/>
              <a:t>SAP Business Application Studio</a:t>
            </a:r>
          </a:p>
          <a:p>
            <a:pPr marL="514213" indent="-514213">
              <a:buFont typeface="Wingdings" panose="05000000000000000000" pitchFamily="2" charset="2"/>
              <a:buChar char="§"/>
            </a:pPr>
            <a:r>
              <a:rPr lang="en-US"/>
              <a:t>Allows easy access through a hosted environment</a:t>
            </a:r>
          </a:p>
          <a:p>
            <a:pPr marL="514213" indent="-514213">
              <a:buFont typeface="Wingdings" panose="05000000000000000000" pitchFamily="2" charset="2"/>
              <a:buChar char="§"/>
            </a:pPr>
            <a:r>
              <a:rPr lang="en-US"/>
              <a:t>Provides a maintenance-free preconfigured environment</a:t>
            </a:r>
          </a:p>
          <a:p>
            <a:pPr marL="514213" indent="-514213">
              <a:buFont typeface="Wingdings" panose="05000000000000000000" pitchFamily="2" charset="2"/>
              <a:buChar char="§"/>
            </a:pPr>
            <a:r>
              <a:rPr lang="en-US"/>
              <a:t>Integrates with existing SAP solutions and systems</a:t>
            </a:r>
          </a:p>
          <a:p>
            <a:pPr marL="514213" indent="-514213">
              <a:buFont typeface="Wingdings" panose="05000000000000000000" pitchFamily="2" charset="2"/>
              <a:buChar char="§"/>
            </a:pPr>
            <a:r>
              <a:rPr lang="en-US"/>
              <a:t>Is guided by SAP product standard governance</a:t>
            </a:r>
          </a:p>
        </p:txBody>
      </p:sp>
      <p:sp>
        <p:nvSpPr>
          <p:cNvPr id="7" name="Text Placeholder 6">
            <a:extLst>
              <a:ext uri="{FF2B5EF4-FFF2-40B4-BE49-F238E27FC236}">
                <a16:creationId xmlns:a16="http://schemas.microsoft.com/office/drawing/2014/main" id="{D56B4CA6-9041-4B41-8AE9-5DA113FCC6E3}"/>
              </a:ext>
            </a:extLst>
          </p:cNvPr>
          <p:cNvSpPr>
            <a:spLocks noGrp="1"/>
          </p:cNvSpPr>
          <p:nvPr>
            <p:ph type="body" sz="quarter" idx="10"/>
          </p:nvPr>
        </p:nvSpPr>
        <p:spPr/>
        <p:txBody>
          <a:bodyPr/>
          <a:lstStyle/>
          <a:p>
            <a:r>
              <a:rPr lang="en-US" b="1"/>
              <a:t>Visual Studio Code</a:t>
            </a:r>
          </a:p>
          <a:p>
            <a:pPr marL="514213" indent="-514213">
              <a:buFont typeface="Wingdings" panose="05000000000000000000" pitchFamily="2" charset="2"/>
              <a:buChar char="§"/>
            </a:pPr>
            <a:r>
              <a:rPr lang="en-US"/>
              <a:t>Provides development flexibility with offline capabilities</a:t>
            </a:r>
          </a:p>
          <a:p>
            <a:pPr marL="514213" indent="-514213">
              <a:buFont typeface="Wingdings" panose="05000000000000000000" pitchFamily="2" charset="2"/>
              <a:buChar char="§"/>
            </a:pPr>
            <a:r>
              <a:rPr lang="en-US"/>
              <a:t>Features a highly configurable development environment</a:t>
            </a:r>
          </a:p>
          <a:p>
            <a:pPr marL="514213" indent="-514213">
              <a:buFont typeface="Wingdings" panose="05000000000000000000" pitchFamily="2" charset="2"/>
              <a:buChar char="§"/>
            </a:pPr>
            <a:r>
              <a:rPr lang="en-US"/>
              <a:t>Allows access to thousands of extensions from the Microsoft marketplace</a:t>
            </a:r>
          </a:p>
          <a:p>
            <a:pPr marL="514213" indent="-514213">
              <a:buFont typeface="Wingdings" panose="05000000000000000000" pitchFamily="2" charset="2"/>
              <a:buChar char="§"/>
            </a:pPr>
            <a:r>
              <a:rPr lang="en-US"/>
              <a:t>Is part of a fast growing and vibrant open source community</a:t>
            </a:r>
          </a:p>
          <a:p>
            <a:pPr marL="514213" indent="-514213">
              <a:buFont typeface="Wingdings" panose="05000000000000000000" pitchFamily="2" charset="2"/>
              <a:buChar char="§"/>
            </a:pPr>
            <a:endParaRPr lang="en-US"/>
          </a:p>
        </p:txBody>
      </p:sp>
      <p:sp>
        <p:nvSpPr>
          <p:cNvPr id="6" name="Title 5">
            <a:extLst>
              <a:ext uri="{FF2B5EF4-FFF2-40B4-BE49-F238E27FC236}">
                <a16:creationId xmlns:a16="http://schemas.microsoft.com/office/drawing/2014/main" id="{AFF82550-349C-45E9-A305-72E4BF75818B}"/>
              </a:ext>
            </a:extLst>
          </p:cNvPr>
          <p:cNvSpPr>
            <a:spLocks noGrp="1"/>
          </p:cNvSpPr>
          <p:nvPr>
            <p:ph type="title"/>
          </p:nvPr>
        </p:nvSpPr>
        <p:spPr>
          <a:xfrm>
            <a:off x="755806" y="757936"/>
            <a:ext cx="16775345" cy="553854"/>
          </a:xfrm>
        </p:spPr>
        <p:txBody>
          <a:bodyPr/>
          <a:lstStyle/>
          <a:p>
            <a:r>
              <a:rPr lang="en-US"/>
              <a:t>Options for rapid SAP Fiori app development</a:t>
            </a:r>
          </a:p>
        </p:txBody>
      </p:sp>
      <p:sp>
        <p:nvSpPr>
          <p:cNvPr id="5" name="Rectangle 4">
            <a:extLst>
              <a:ext uri="{FF2B5EF4-FFF2-40B4-BE49-F238E27FC236}">
                <a16:creationId xmlns:a16="http://schemas.microsoft.com/office/drawing/2014/main" id="{841AD93E-C723-524A-AAC7-3646B73524C6}"/>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33473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E63EEF-6A7A-4B2A-8C4E-AB02F299BB2A}"/>
              </a:ext>
            </a:extLst>
          </p:cNvPr>
          <p:cNvSpPr>
            <a:spLocks noGrp="1"/>
          </p:cNvSpPr>
          <p:nvPr>
            <p:ph type="body" sz="quarter" idx="13"/>
          </p:nvPr>
        </p:nvSpPr>
        <p:spPr>
          <a:xfrm>
            <a:off x="11843732" y="2431501"/>
            <a:ext cx="5771661" cy="7072158"/>
          </a:xfrm>
        </p:spPr>
        <p:txBody>
          <a:bodyPr/>
          <a:lstStyle/>
          <a:p>
            <a:pPr marL="692760" indent="-692760"/>
            <a:r>
              <a:rPr lang="en-US" sz="3599">
                <a:solidFill>
                  <a:srgbClr val="000000"/>
                </a:solidFill>
              </a:rPr>
              <a:t>3.	SAP Fiori elements covers </a:t>
            </a:r>
            <a:r>
              <a:rPr lang="en-US" sz="3599">
                <a:solidFill>
                  <a:schemeClr val="accent1"/>
                </a:solidFill>
              </a:rPr>
              <a:t>80%</a:t>
            </a:r>
            <a:r>
              <a:rPr lang="en-US" sz="3599">
                <a:solidFill>
                  <a:srgbClr val="000000"/>
                </a:solidFill>
              </a:rPr>
              <a:t> of app development scenarios </a:t>
            </a:r>
            <a:endParaRPr lang="en-US"/>
          </a:p>
        </p:txBody>
      </p:sp>
      <p:sp>
        <p:nvSpPr>
          <p:cNvPr id="3" name="Text Placeholder 2">
            <a:extLst>
              <a:ext uri="{FF2B5EF4-FFF2-40B4-BE49-F238E27FC236}">
                <a16:creationId xmlns:a16="http://schemas.microsoft.com/office/drawing/2014/main" id="{D83A6B75-2071-4A04-8072-140C1A70A0CE}"/>
              </a:ext>
            </a:extLst>
          </p:cNvPr>
          <p:cNvSpPr>
            <a:spLocks noGrp="1"/>
          </p:cNvSpPr>
          <p:nvPr>
            <p:ph type="body" sz="quarter" idx="12"/>
          </p:nvPr>
        </p:nvSpPr>
        <p:spPr>
          <a:xfrm>
            <a:off x="6288340" y="2431501"/>
            <a:ext cx="5298663" cy="7072158"/>
          </a:xfrm>
        </p:spPr>
        <p:txBody>
          <a:bodyPr>
            <a:normAutofit/>
          </a:bodyPr>
          <a:lstStyle/>
          <a:p>
            <a:pPr marL="685617" indent="-685617"/>
            <a:r>
              <a:rPr lang="en-US" sz="3599"/>
              <a:t>2.	SAP Fiori elements enables</a:t>
            </a:r>
            <a:r>
              <a:rPr lang="en-US" sz="3599">
                <a:solidFill>
                  <a:schemeClr val="accent1"/>
                </a:solidFill>
              </a:rPr>
              <a:t> UX consistency</a:t>
            </a:r>
            <a:endParaRPr lang="en-US" sz="4199">
              <a:solidFill>
                <a:schemeClr val="accent1"/>
              </a:solidFill>
            </a:endParaRPr>
          </a:p>
        </p:txBody>
      </p:sp>
      <p:sp>
        <p:nvSpPr>
          <p:cNvPr id="2" name="Text Placeholder 1">
            <a:extLst>
              <a:ext uri="{FF2B5EF4-FFF2-40B4-BE49-F238E27FC236}">
                <a16:creationId xmlns:a16="http://schemas.microsoft.com/office/drawing/2014/main" id="{ABC82EAC-03DA-42E4-9DD1-5D66DA788E70}"/>
              </a:ext>
            </a:extLst>
          </p:cNvPr>
          <p:cNvSpPr>
            <a:spLocks noGrp="1"/>
          </p:cNvSpPr>
          <p:nvPr>
            <p:ph type="body" sz="quarter" idx="10"/>
          </p:nvPr>
        </p:nvSpPr>
        <p:spPr>
          <a:xfrm>
            <a:off x="732950" y="2431501"/>
            <a:ext cx="5772933" cy="7072158"/>
          </a:xfrm>
        </p:spPr>
        <p:txBody>
          <a:bodyPr>
            <a:normAutofit/>
          </a:bodyPr>
          <a:lstStyle/>
          <a:p>
            <a:pPr marL="685617" indent="-685617"/>
            <a:r>
              <a:rPr lang="en-US" sz="3599"/>
              <a:t>1.	SAP Fiori elements</a:t>
            </a:r>
            <a:br>
              <a:rPr lang="en-US" sz="3599"/>
            </a:br>
            <a:r>
              <a:rPr lang="en-US" sz="3599"/>
              <a:t>and tools </a:t>
            </a:r>
            <a:r>
              <a:rPr lang="en-US" sz="3599">
                <a:solidFill>
                  <a:schemeClr val="accent1"/>
                </a:solidFill>
              </a:rPr>
              <a:t>accelerates</a:t>
            </a:r>
            <a:r>
              <a:rPr lang="en-US" sz="3599"/>
              <a:t> app development</a:t>
            </a:r>
            <a:endParaRPr lang="en-US" sz="4199"/>
          </a:p>
        </p:txBody>
      </p:sp>
      <p:sp>
        <p:nvSpPr>
          <p:cNvPr id="24" name="Title"/>
          <p:cNvSpPr>
            <a:spLocks noGrp="1"/>
          </p:cNvSpPr>
          <p:nvPr>
            <p:ph type="title"/>
          </p:nvPr>
        </p:nvSpPr>
        <p:spPr bwMode="gray">
          <a:xfrm>
            <a:off x="755806" y="757936"/>
            <a:ext cx="16775345" cy="553854"/>
          </a:xfrm>
        </p:spPr>
        <p:txBody>
          <a:bodyPr/>
          <a:lstStyle/>
          <a:p>
            <a:r>
              <a:rPr lang="en-US"/>
              <a:t>3 things to remember about SAP Fiori elements and SAP Fiori tools</a:t>
            </a:r>
          </a:p>
        </p:txBody>
      </p:sp>
      <p:pic>
        <p:nvPicPr>
          <p:cNvPr id="9" name="Picture 8">
            <a:extLst>
              <a:ext uri="{FF2B5EF4-FFF2-40B4-BE49-F238E27FC236}">
                <a16:creationId xmlns:a16="http://schemas.microsoft.com/office/drawing/2014/main" id="{81734668-7D64-4784-ACF4-EC0D45BDC1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65933" y="4353423"/>
            <a:ext cx="4959999" cy="4959999"/>
          </a:xfrm>
          <a:prstGeom prst="rect">
            <a:avLst/>
          </a:prstGeom>
        </p:spPr>
      </p:pic>
      <p:pic>
        <p:nvPicPr>
          <p:cNvPr id="11" name="Picture 10">
            <a:extLst>
              <a:ext uri="{FF2B5EF4-FFF2-40B4-BE49-F238E27FC236}">
                <a16:creationId xmlns:a16="http://schemas.microsoft.com/office/drawing/2014/main" id="{6DB2606A-C005-47C9-AA62-D5E89AE8A0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193" y="4552162"/>
            <a:ext cx="4964960" cy="4959999"/>
          </a:xfrm>
          <a:prstGeom prst="rect">
            <a:avLst/>
          </a:prstGeom>
        </p:spPr>
      </p:pic>
      <p:pic>
        <p:nvPicPr>
          <p:cNvPr id="12" name="Picture 11">
            <a:extLst>
              <a:ext uri="{FF2B5EF4-FFF2-40B4-BE49-F238E27FC236}">
                <a16:creationId xmlns:a16="http://schemas.microsoft.com/office/drawing/2014/main" id="{C4698BB0-9C23-4305-9A39-B0388DBBA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8416" y="4957983"/>
            <a:ext cx="4345325" cy="4345325"/>
          </a:xfrm>
          <a:prstGeom prst="rect">
            <a:avLst/>
          </a:prstGeom>
        </p:spPr>
      </p:pic>
    </p:spTree>
    <p:extLst>
      <p:ext uri="{BB962C8B-B14F-4D97-AF65-F5344CB8AC3E}">
        <p14:creationId xmlns:p14="http://schemas.microsoft.com/office/powerpoint/2010/main" val="1199300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bwMode="gray">
          <a:xfrm>
            <a:off x="755802" y="1492515"/>
            <a:ext cx="8388198" cy="1384888"/>
          </a:xfrm>
        </p:spPr>
        <p:txBody>
          <a:bodyPr/>
          <a:lstStyle/>
          <a:p>
            <a:r>
              <a:rPr lang="en-US"/>
              <a:t>Thank you.</a:t>
            </a:r>
          </a:p>
        </p:txBody>
      </p:sp>
      <p:pic>
        <p:nvPicPr>
          <p:cNvPr id="3" name="Picture 2">
            <a:extLst>
              <a:ext uri="{FF2B5EF4-FFF2-40B4-BE49-F238E27FC236}">
                <a16:creationId xmlns:a16="http://schemas.microsoft.com/office/drawing/2014/main" id="{8D3C7BD6-A8CF-AC4D-A8F0-E868313D6A44}"/>
              </a:ext>
            </a:extLst>
          </p:cNvPr>
          <p:cNvPicPr>
            <a:picLocks noChangeAspect="1"/>
          </p:cNvPicPr>
          <p:nvPr/>
        </p:nvPicPr>
        <p:blipFill>
          <a:blip r:embed="rId3"/>
          <a:stretch>
            <a:fillRect/>
          </a:stretch>
        </p:blipFill>
        <p:spPr>
          <a:xfrm>
            <a:off x="1038494" y="3563532"/>
            <a:ext cx="2260048" cy="3012025"/>
          </a:xfrm>
          <a:prstGeom prst="rect">
            <a:avLst/>
          </a:prstGeom>
        </p:spPr>
      </p:pic>
      <p:pic>
        <p:nvPicPr>
          <p:cNvPr id="6" name="Picture 5">
            <a:extLst>
              <a:ext uri="{FF2B5EF4-FFF2-40B4-BE49-F238E27FC236}">
                <a16:creationId xmlns:a16="http://schemas.microsoft.com/office/drawing/2014/main" id="{7D4D9688-B92C-3B4B-A350-ED8ECFCD6715}"/>
              </a:ext>
            </a:extLst>
          </p:cNvPr>
          <p:cNvPicPr>
            <a:picLocks noChangeAspect="1"/>
          </p:cNvPicPr>
          <p:nvPr/>
        </p:nvPicPr>
        <p:blipFill>
          <a:blip r:embed="rId4"/>
          <a:stretch>
            <a:fillRect/>
          </a:stretch>
        </p:blipFill>
        <p:spPr>
          <a:xfrm>
            <a:off x="5354160" y="3550486"/>
            <a:ext cx="2260048" cy="3013397"/>
          </a:xfrm>
          <a:prstGeom prst="rect">
            <a:avLst/>
          </a:prstGeom>
        </p:spPr>
      </p:pic>
      <p:sp>
        <p:nvSpPr>
          <p:cNvPr id="7" name="Text Placeholder 1">
            <a:extLst>
              <a:ext uri="{FF2B5EF4-FFF2-40B4-BE49-F238E27FC236}">
                <a16:creationId xmlns:a16="http://schemas.microsoft.com/office/drawing/2014/main" id="{38631C5C-0FF7-4440-A7C6-5D21358BC9F9}"/>
              </a:ext>
            </a:extLst>
          </p:cNvPr>
          <p:cNvSpPr txBox="1">
            <a:spLocks/>
          </p:cNvSpPr>
          <p:nvPr/>
        </p:nvSpPr>
        <p:spPr>
          <a:xfrm>
            <a:off x="10681269" y="4099653"/>
            <a:ext cx="5085476" cy="3031411"/>
          </a:xfrm>
          <a:prstGeom prst="rect">
            <a:avLst/>
          </a:prstGeom>
        </p:spPr>
        <p:txBody>
          <a:bodyPr vert="horz" lIns="0" tIns="0" rIns="0" bIns="0" rtlCol="0" anchor="t">
            <a:noAutofit/>
          </a:bodyPr>
          <a:lstStyle>
            <a:lvl1pPr marL="0" indent="0" algn="l" defTabSz="1632402" rtl="0" eaLnBrk="1" latinLnBrk="0" hangingPunct="1">
              <a:spcBef>
                <a:spcPts val="2699"/>
              </a:spcBef>
              <a:buClr>
                <a:schemeClr val="accent1"/>
              </a:buClr>
              <a:buSzPct val="80000"/>
              <a:buFontTx/>
              <a:buNone/>
              <a:defRPr sz="2999" b="0" kern="1200">
                <a:solidFill>
                  <a:schemeClr val="tx1"/>
                </a:solidFill>
                <a:latin typeface="+mn-lt"/>
                <a:ea typeface="+mn-ea"/>
                <a:cs typeface="+mn-cs"/>
              </a:defRPr>
            </a:lvl1pPr>
            <a:lvl2pPr marL="269874" indent="-269874" algn="l" defTabSz="1632402" rtl="0" eaLnBrk="1" latinLnBrk="0" hangingPunct="1">
              <a:spcBef>
                <a:spcPts val="900"/>
              </a:spcBef>
              <a:buClr>
                <a:schemeClr val="accent1"/>
              </a:buClr>
              <a:buSzPct val="100000"/>
              <a:buFont typeface="Wingdings" pitchFamily="2" charset="2"/>
              <a:buChar char="§"/>
              <a:defRPr sz="2699" kern="1200">
                <a:solidFill>
                  <a:schemeClr val="tx1"/>
                </a:solidFill>
                <a:latin typeface="+mn-lt"/>
                <a:ea typeface="+mn-ea"/>
                <a:cs typeface="+mn-cs"/>
              </a:defRPr>
            </a:lvl2pPr>
            <a:lvl3pPr marL="538019" indent="-269010" algn="l" defTabSz="1632402" rtl="0" eaLnBrk="1" latinLnBrk="0" hangingPunct="1">
              <a:spcBef>
                <a:spcPts val="450"/>
              </a:spcBef>
              <a:buClr>
                <a:schemeClr val="tx1"/>
              </a:buClr>
              <a:buSzPct val="100000"/>
              <a:buFont typeface="Arial" panose="020B0604020202020204" pitchFamily="34" charset="0"/>
              <a:buChar char="–"/>
              <a:defRPr lang="en-US" sz="2699" kern="1200" noProof="0" dirty="0" smtClean="0">
                <a:solidFill>
                  <a:schemeClr val="tx1"/>
                </a:solidFill>
                <a:latin typeface="+mn-lt"/>
                <a:ea typeface="+mn-ea"/>
                <a:cs typeface="+mn-cs"/>
              </a:defRPr>
            </a:lvl3pPr>
            <a:lvl4pPr marL="809622" indent="-269874" algn="l" defTabSz="1632402" rtl="0" eaLnBrk="1" latinLnBrk="0" hangingPunct="1">
              <a:spcBef>
                <a:spcPts val="450"/>
              </a:spcBef>
              <a:buClr>
                <a:schemeClr val="tx1"/>
              </a:buClr>
              <a:buSzPct val="120000"/>
              <a:buFont typeface="Arial" pitchFamily="34" charset="0"/>
              <a:buChar char="▫"/>
              <a:defRPr sz="2399" kern="1200">
                <a:solidFill>
                  <a:schemeClr val="tx1"/>
                </a:solidFill>
                <a:latin typeface="+mn-lt"/>
                <a:ea typeface="+mn-ea"/>
                <a:cs typeface="+mn-cs"/>
              </a:defRPr>
            </a:lvl4pPr>
            <a:lvl5pPr marL="1079496" indent="-269874" algn="l" defTabSz="1632402" rtl="0" eaLnBrk="1" latinLnBrk="0" hangingPunct="1">
              <a:spcBef>
                <a:spcPts val="150"/>
              </a:spcBef>
              <a:buClr>
                <a:schemeClr val="tx1"/>
              </a:buClr>
              <a:buSzPct val="100000"/>
              <a:buFont typeface="Symbol" panose="05050102010706020507" pitchFamily="18" charset="2"/>
              <a:buChar char="-"/>
              <a:defRPr sz="2099" kern="1200" baseline="0">
                <a:solidFill>
                  <a:schemeClr val="tx1"/>
                </a:solidFill>
                <a:latin typeface="+mn-lt"/>
                <a:ea typeface="+mn-ea"/>
                <a:cs typeface="+mn-cs"/>
              </a:defRPr>
            </a:lvl5pPr>
            <a:lvl6pPr marL="4489105"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6pPr>
            <a:lvl7pPr marL="5305306"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7pPr>
            <a:lvl8pPr marL="6121507"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8pPr>
            <a:lvl9pPr marL="6937709"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9pPr>
          </a:lstStyle>
          <a:p>
            <a:pPr>
              <a:buSzPct val="100000"/>
            </a:pPr>
            <a:r>
              <a:rPr lang="en-US"/>
              <a:t>We plan to </a:t>
            </a:r>
          </a:p>
          <a:p>
            <a:pPr marL="457200" indent="-457200">
              <a:buSzPct val="100000"/>
              <a:buFont typeface="Arial" panose="020B0604020202020204" pitchFamily="34" charset="0"/>
              <a:buChar char="•"/>
            </a:pPr>
            <a:r>
              <a:rPr lang="en-US" sz="2400"/>
              <a:t>conduct a Guided Beta program for SAP Fiori elements floorplans for OData v4 starting Q3/2020</a:t>
            </a:r>
          </a:p>
          <a:p>
            <a:pPr marL="457200" indent="-457200">
              <a:buSzPct val="100000"/>
              <a:buFont typeface="Arial" panose="020B0604020202020204" pitchFamily="34" charset="0"/>
              <a:buChar char="•"/>
            </a:pPr>
            <a:r>
              <a:rPr lang="en-US" sz="2400"/>
              <a:t>be global available in Q4/2020</a:t>
            </a:r>
            <a:endParaRPr lang="en-US"/>
          </a:p>
          <a:p>
            <a:pPr>
              <a:buSzPct val="100000"/>
            </a:pPr>
            <a:r>
              <a:rPr lang="en-US" u="sng">
                <a:solidFill>
                  <a:srgbClr val="0563C1"/>
                </a:solidFill>
                <a:latin typeface="Calibri" panose="020F0502020204030204" pitchFamily="34" charset="0"/>
                <a:hlinkClick r:id="rId5" tooltip="https://blogs.sap.com/2020/03/17/fiori-elements-floorplans-for-odata-v4-coming-soon/"/>
              </a:rPr>
              <a:t>https://blogs.sap.com/2020/03/17/fiori-elements-floorplans-for-odata-v4-coming-soon/</a:t>
            </a:r>
            <a:endParaRPr lang="en-DE"/>
          </a:p>
          <a:p>
            <a:pPr>
              <a:buSzPct val="100000"/>
            </a:pPr>
            <a:endParaRPr lang="en-US"/>
          </a:p>
        </p:txBody>
      </p:sp>
      <p:pic>
        <p:nvPicPr>
          <p:cNvPr id="8" name="Picture 7">
            <a:extLst>
              <a:ext uri="{FF2B5EF4-FFF2-40B4-BE49-F238E27FC236}">
                <a16:creationId xmlns:a16="http://schemas.microsoft.com/office/drawing/2014/main" id="{ABF62B0A-9627-7D41-A9EF-17A24BA21D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0858" y="1913484"/>
            <a:ext cx="1913937" cy="1913937"/>
          </a:xfrm>
          <a:prstGeom prst="rect">
            <a:avLst/>
          </a:prstGeom>
        </p:spPr>
      </p:pic>
      <p:sp>
        <p:nvSpPr>
          <p:cNvPr id="9" name="TextBox 8">
            <a:extLst>
              <a:ext uri="{FF2B5EF4-FFF2-40B4-BE49-F238E27FC236}">
                <a16:creationId xmlns:a16="http://schemas.microsoft.com/office/drawing/2014/main" id="{7A345053-E7EE-C141-820C-6DC63B441E30}"/>
              </a:ext>
            </a:extLst>
          </p:cNvPr>
          <p:cNvSpPr txBox="1"/>
          <p:nvPr/>
        </p:nvSpPr>
        <p:spPr>
          <a:xfrm>
            <a:off x="12393951" y="2600468"/>
            <a:ext cx="3372794" cy="5538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599" b="1"/>
              <a:t>Roadmap</a:t>
            </a:r>
          </a:p>
        </p:txBody>
      </p:sp>
      <p:sp>
        <p:nvSpPr>
          <p:cNvPr id="10" name="Text Placeholder 3">
            <a:extLst>
              <a:ext uri="{FF2B5EF4-FFF2-40B4-BE49-F238E27FC236}">
                <a16:creationId xmlns:a16="http://schemas.microsoft.com/office/drawing/2014/main" id="{F167DF8B-26F1-8B4B-8E1E-3E1CF5398EA9}"/>
              </a:ext>
            </a:extLst>
          </p:cNvPr>
          <p:cNvSpPr>
            <a:spLocks noGrp="1"/>
          </p:cNvSpPr>
          <p:nvPr>
            <p:ph type="body" sz="quarter" idx="10"/>
          </p:nvPr>
        </p:nvSpPr>
        <p:spPr>
          <a:xfrm>
            <a:off x="1038495" y="6986396"/>
            <a:ext cx="3172898" cy="1693965"/>
          </a:xfrm>
        </p:spPr>
        <p:txBody>
          <a:bodyPr>
            <a:noAutofit/>
          </a:bodyPr>
          <a:lstStyle/>
          <a:p>
            <a:pPr>
              <a:buSzPct val="100000"/>
            </a:pPr>
            <a:r>
              <a:rPr lang="en-US" sz="2400"/>
              <a:t>Mariana </a:t>
            </a:r>
            <a:r>
              <a:rPr lang="en-US" sz="2400" err="1"/>
              <a:t>Naboka</a:t>
            </a:r>
            <a:endParaRPr lang="en-US" sz="2400"/>
          </a:p>
          <a:p>
            <a:pPr>
              <a:buSzPct val="100000"/>
            </a:pPr>
            <a:r>
              <a:rPr lang="en-US" sz="2000"/>
              <a:t>Product Owner</a:t>
            </a:r>
          </a:p>
          <a:p>
            <a:pPr>
              <a:buSzPct val="100000"/>
            </a:pPr>
            <a:r>
              <a:rPr lang="en-US" sz="2000" err="1"/>
              <a:t>mariana.naboka@sap.com</a:t>
            </a:r>
            <a:endParaRPr lang="en-US" sz="2000"/>
          </a:p>
        </p:txBody>
      </p:sp>
      <p:sp>
        <p:nvSpPr>
          <p:cNvPr id="11" name="Text Placeholder 3">
            <a:extLst>
              <a:ext uri="{FF2B5EF4-FFF2-40B4-BE49-F238E27FC236}">
                <a16:creationId xmlns:a16="http://schemas.microsoft.com/office/drawing/2014/main" id="{5AC9D3F7-F887-7348-B2CB-32123614093C}"/>
              </a:ext>
            </a:extLst>
          </p:cNvPr>
          <p:cNvSpPr txBox="1">
            <a:spLocks/>
          </p:cNvSpPr>
          <p:nvPr/>
        </p:nvSpPr>
        <p:spPr bwMode="black">
          <a:xfrm>
            <a:off x="5354160" y="6986395"/>
            <a:ext cx="3172898" cy="1693965"/>
          </a:xfrm>
          <a:prstGeom prst="rect">
            <a:avLst/>
          </a:prstGeom>
        </p:spPr>
        <p:txBody>
          <a:bodyPr vert="horz" lIns="0" tIns="0" rIns="0" bIns="0" rtlCol="0" anchor="t" anchorCtr="0">
            <a:noAutofit/>
          </a:bodyPr>
          <a:lstStyle>
            <a:lvl1pPr marL="0" indent="0" algn="l" defTabSz="1632402" rtl="0" eaLnBrk="1" latinLnBrk="0" hangingPunct="1">
              <a:spcBef>
                <a:spcPts val="0"/>
              </a:spcBef>
              <a:spcAft>
                <a:spcPts val="1800"/>
              </a:spcAft>
              <a:buClr>
                <a:schemeClr val="accent1"/>
              </a:buClr>
              <a:buSzPct val="80000"/>
              <a:buFontTx/>
              <a:buNone/>
              <a:defRPr sz="2399" b="0" kern="1200">
                <a:solidFill>
                  <a:schemeClr val="tx1"/>
                </a:solidFill>
                <a:latin typeface="+mn-lt"/>
                <a:ea typeface="+mn-ea"/>
                <a:cs typeface="+mn-cs"/>
              </a:defRPr>
            </a:lvl1pPr>
            <a:lvl2pPr marL="0" indent="0" algn="l" defTabSz="1632402" rtl="0" eaLnBrk="1" latinLnBrk="0" hangingPunct="1">
              <a:spcBef>
                <a:spcPts val="0"/>
              </a:spcBef>
              <a:buClr>
                <a:schemeClr val="accent1"/>
              </a:buClr>
              <a:buSzPct val="100000"/>
              <a:buFont typeface="Wingdings" pitchFamily="2" charset="2"/>
              <a:buNone/>
              <a:defRPr sz="2399" b="0" kern="1200">
                <a:solidFill>
                  <a:schemeClr val="tx1"/>
                </a:solidFill>
                <a:latin typeface="+mn-lt"/>
                <a:ea typeface="+mn-ea"/>
                <a:cs typeface="+mn-cs"/>
              </a:defRPr>
            </a:lvl2pPr>
            <a:lvl3pPr marL="538019" indent="-269010" algn="l" defTabSz="1632402" rtl="0" eaLnBrk="1" latinLnBrk="0" hangingPunct="1">
              <a:spcBef>
                <a:spcPts val="450"/>
              </a:spcBef>
              <a:buClr>
                <a:schemeClr val="tx1"/>
              </a:buClr>
              <a:buSzPct val="100000"/>
              <a:buFont typeface="Arial" panose="020B0604020202020204" pitchFamily="34" charset="0"/>
              <a:buChar char="–"/>
              <a:defRPr lang="en-US" sz="2699" kern="1200" noProof="0" dirty="0" smtClean="0">
                <a:solidFill>
                  <a:schemeClr val="tx1"/>
                </a:solidFill>
                <a:latin typeface="+mn-lt"/>
                <a:ea typeface="+mn-ea"/>
                <a:cs typeface="+mn-cs"/>
              </a:defRPr>
            </a:lvl3pPr>
            <a:lvl4pPr marL="809622" indent="-269874" algn="l" defTabSz="1632402" rtl="0" eaLnBrk="1" latinLnBrk="0" hangingPunct="1">
              <a:spcBef>
                <a:spcPts val="450"/>
              </a:spcBef>
              <a:buClr>
                <a:schemeClr val="tx1"/>
              </a:buClr>
              <a:buSzPct val="120000"/>
              <a:buFont typeface="Arial" pitchFamily="34" charset="0"/>
              <a:buChar char="▫"/>
              <a:defRPr sz="2399" kern="1200">
                <a:solidFill>
                  <a:schemeClr val="tx1"/>
                </a:solidFill>
                <a:latin typeface="+mn-lt"/>
                <a:ea typeface="+mn-ea"/>
                <a:cs typeface="+mn-cs"/>
              </a:defRPr>
            </a:lvl4pPr>
            <a:lvl5pPr marL="1079496" indent="-269874" algn="l" defTabSz="1632402" rtl="0" eaLnBrk="1" latinLnBrk="0" hangingPunct="1">
              <a:spcBef>
                <a:spcPts val="150"/>
              </a:spcBef>
              <a:buClr>
                <a:schemeClr val="tx1"/>
              </a:buClr>
              <a:buSzPct val="100000"/>
              <a:buFont typeface="Symbol" panose="05050102010706020507" pitchFamily="18" charset="2"/>
              <a:buChar char="-"/>
              <a:defRPr sz="2099" kern="1200" baseline="0">
                <a:solidFill>
                  <a:schemeClr val="tx1"/>
                </a:solidFill>
                <a:latin typeface="+mn-lt"/>
                <a:ea typeface="+mn-ea"/>
                <a:cs typeface="+mn-cs"/>
              </a:defRPr>
            </a:lvl5pPr>
            <a:lvl6pPr marL="4489105"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6pPr>
            <a:lvl7pPr marL="5305306"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7pPr>
            <a:lvl8pPr marL="6121507"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8pPr>
            <a:lvl9pPr marL="6937709" indent="-408101" algn="l" defTabSz="1632402" rtl="0" eaLnBrk="1" latinLnBrk="0" hangingPunct="1">
              <a:spcBef>
                <a:spcPct val="20000"/>
              </a:spcBef>
              <a:buFont typeface="Arial" pitchFamily="34" charset="0"/>
              <a:buChar char="•"/>
              <a:defRPr sz="3599" kern="1200">
                <a:solidFill>
                  <a:schemeClr val="tx1"/>
                </a:solidFill>
                <a:latin typeface="+mn-lt"/>
                <a:ea typeface="+mn-ea"/>
                <a:cs typeface="+mn-cs"/>
              </a:defRPr>
            </a:lvl9pPr>
          </a:lstStyle>
          <a:p>
            <a:pPr>
              <a:buSzPct val="100000"/>
            </a:pPr>
            <a:r>
              <a:rPr lang="en-US" sz="2400"/>
              <a:t>Marcel </a:t>
            </a:r>
            <a:r>
              <a:rPr lang="en-US" sz="2400" err="1"/>
              <a:t>Wächter</a:t>
            </a:r>
            <a:endParaRPr lang="en-US" sz="2400"/>
          </a:p>
          <a:p>
            <a:pPr>
              <a:buSzPct val="100000"/>
            </a:pPr>
            <a:r>
              <a:rPr lang="en-US" sz="2000"/>
              <a:t>Development Architect</a:t>
            </a:r>
          </a:p>
          <a:p>
            <a:pPr>
              <a:buSzPct val="100000"/>
            </a:pPr>
            <a:r>
              <a:rPr lang="en-US" sz="2000" err="1"/>
              <a:t>marcel.waechter@sap.com</a:t>
            </a:r>
            <a:endParaRPr lang="en-US" sz="2000"/>
          </a:p>
        </p:txBody>
      </p:sp>
    </p:spTree>
    <p:extLst>
      <p:ext uri="{BB962C8B-B14F-4D97-AF65-F5344CB8AC3E}">
        <p14:creationId xmlns:p14="http://schemas.microsoft.com/office/powerpoint/2010/main" val="188185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DB8971-3D8B-C94E-831E-1286D716DCCB}"/>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23322353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B9BDAF-6F32-445A-93C9-C326D8CEA0B1}"/>
              </a:ext>
            </a:extLst>
          </p:cNvPr>
          <p:cNvSpPr>
            <a:spLocks noGrp="1"/>
          </p:cNvSpPr>
          <p:nvPr>
            <p:ph type="body" sz="quarter" idx="13"/>
          </p:nvPr>
        </p:nvSpPr>
        <p:spPr>
          <a:xfrm>
            <a:off x="12445675" y="4861383"/>
            <a:ext cx="5085476" cy="3031411"/>
          </a:xfrm>
        </p:spPr>
        <p:txBody>
          <a:bodyPr vert="horz" lIns="0" tIns="0" rIns="0" bIns="0" rtlCol="0" anchor="t">
            <a:noAutofit/>
          </a:bodyPr>
          <a:lstStyle/>
          <a:p>
            <a:pPr>
              <a:buSzPct val="100000"/>
            </a:pPr>
            <a:r>
              <a:rPr lang="en-US" sz="2999"/>
              <a:t>Organizations can rapidly and consistently:</a:t>
            </a:r>
          </a:p>
          <a:p>
            <a:pPr marL="514213" indent="-514213">
              <a:buSzPct val="100000"/>
              <a:buFont typeface="Wingdings" pitchFamily="2" charset="2"/>
              <a:buChar char="§"/>
            </a:pPr>
            <a:r>
              <a:rPr lang="en-US" sz="2999"/>
              <a:t>Deliver high quality applications to end-users</a:t>
            </a:r>
          </a:p>
          <a:p>
            <a:pPr marL="514213" indent="-514213">
              <a:buSzPct val="100000"/>
              <a:buFont typeface="Wingdings" pitchFamily="2" charset="2"/>
              <a:buChar char="§"/>
            </a:pPr>
            <a:r>
              <a:rPr lang="en-US" sz="2999"/>
              <a:t>Benefit from best practices to scale app creation</a:t>
            </a:r>
          </a:p>
        </p:txBody>
      </p:sp>
      <p:sp>
        <p:nvSpPr>
          <p:cNvPr id="10" name="Text Placeholder 9">
            <a:extLst>
              <a:ext uri="{FF2B5EF4-FFF2-40B4-BE49-F238E27FC236}">
                <a16:creationId xmlns:a16="http://schemas.microsoft.com/office/drawing/2014/main" id="{A0A02427-6357-4160-B2C6-ADEC3688A92F}"/>
              </a:ext>
            </a:extLst>
          </p:cNvPr>
          <p:cNvSpPr>
            <a:spLocks noGrp="1"/>
          </p:cNvSpPr>
          <p:nvPr>
            <p:ph type="body" sz="quarter" idx="15"/>
          </p:nvPr>
        </p:nvSpPr>
        <p:spPr>
          <a:xfrm>
            <a:off x="6600740" y="4861383"/>
            <a:ext cx="5085476" cy="2826927"/>
          </a:xfrm>
        </p:spPr>
        <p:txBody>
          <a:bodyPr>
            <a:noAutofit/>
          </a:bodyPr>
          <a:lstStyle/>
          <a:p>
            <a:pPr>
              <a:buSzPct val="100000"/>
            </a:pPr>
            <a:r>
              <a:rPr lang="en-US" sz="2999"/>
              <a:t>SAP-delivered specifications for data and controls ensure:  </a:t>
            </a:r>
          </a:p>
          <a:p>
            <a:pPr marL="514213" indent="-514213">
              <a:buSzPct val="100000"/>
              <a:buFont typeface="Wingdings" pitchFamily="2" charset="2"/>
              <a:buChar char="§"/>
            </a:pPr>
            <a:r>
              <a:rPr lang="en-US" sz="2999"/>
              <a:t>A centrally managed user experience</a:t>
            </a:r>
          </a:p>
          <a:p>
            <a:pPr marL="514213" indent="-514213">
              <a:buSzPct val="100000"/>
              <a:buFont typeface="Wingdings" pitchFamily="2" charset="2"/>
              <a:buChar char="§"/>
            </a:pPr>
            <a:r>
              <a:rPr lang="en-US" sz="2999"/>
              <a:t>Out-of-the box forward compatibility</a:t>
            </a:r>
          </a:p>
          <a:p>
            <a:pPr>
              <a:buSzPct val="100000"/>
            </a:pPr>
            <a:endParaRPr lang="en-US" sz="2999" kern="0">
              <a:ea typeface="Arial Unicode MS" pitchFamily="34" charset="-128"/>
              <a:cs typeface="Arial Unicode MS" pitchFamily="34" charset="-128"/>
            </a:endParaRPr>
          </a:p>
        </p:txBody>
      </p:sp>
      <p:sp>
        <p:nvSpPr>
          <p:cNvPr id="4" name="Text Placeholder 3">
            <a:extLst>
              <a:ext uri="{FF2B5EF4-FFF2-40B4-BE49-F238E27FC236}">
                <a16:creationId xmlns:a16="http://schemas.microsoft.com/office/drawing/2014/main" id="{C426E002-4357-42AA-910F-700B0DDCA566}"/>
              </a:ext>
            </a:extLst>
          </p:cNvPr>
          <p:cNvSpPr>
            <a:spLocks noGrp="1"/>
          </p:cNvSpPr>
          <p:nvPr>
            <p:ph type="body" sz="quarter" idx="10"/>
          </p:nvPr>
        </p:nvSpPr>
        <p:spPr>
          <a:xfrm>
            <a:off x="755804" y="4861382"/>
            <a:ext cx="5085476" cy="3428350"/>
          </a:xfrm>
        </p:spPr>
        <p:txBody>
          <a:bodyPr>
            <a:noAutofit/>
          </a:bodyPr>
          <a:lstStyle/>
          <a:p>
            <a:pPr>
              <a:buSzPct val="100000"/>
            </a:pPr>
            <a:r>
              <a:rPr lang="en-US" sz="2999"/>
              <a:t>Standardized page types allow developers to: </a:t>
            </a:r>
          </a:p>
          <a:p>
            <a:pPr marL="514213" indent="-514213">
              <a:buSzPct val="100000"/>
              <a:buFont typeface="Wingdings" pitchFamily="2" charset="2"/>
              <a:buChar char="§"/>
            </a:pPr>
            <a:r>
              <a:rPr lang="en-US" sz="2999"/>
              <a:t>Focus on business logic and back-end services</a:t>
            </a:r>
          </a:p>
          <a:p>
            <a:pPr marL="514213" indent="-514213">
              <a:buSzPct val="100000"/>
              <a:buFont typeface="Wingdings" pitchFamily="2" charset="2"/>
              <a:buChar char="§"/>
            </a:pPr>
            <a:r>
              <a:rPr lang="en-US" sz="2999"/>
              <a:t>Leverage proven UI concepts</a:t>
            </a:r>
          </a:p>
        </p:txBody>
      </p:sp>
      <p:sp>
        <p:nvSpPr>
          <p:cNvPr id="6" name="Title 5">
            <a:extLst>
              <a:ext uri="{FF2B5EF4-FFF2-40B4-BE49-F238E27FC236}">
                <a16:creationId xmlns:a16="http://schemas.microsoft.com/office/drawing/2014/main" id="{612BFA1E-828D-47C3-8690-E6AB85D91A89}"/>
              </a:ext>
            </a:extLst>
          </p:cNvPr>
          <p:cNvSpPr>
            <a:spLocks noGrp="1"/>
          </p:cNvSpPr>
          <p:nvPr>
            <p:ph type="title"/>
          </p:nvPr>
        </p:nvSpPr>
        <p:spPr>
          <a:xfrm>
            <a:off x="755806" y="757936"/>
            <a:ext cx="16775345" cy="553854"/>
          </a:xfrm>
        </p:spPr>
        <p:txBody>
          <a:bodyPr/>
          <a:lstStyle/>
          <a:p>
            <a:r>
              <a:rPr lang="en-US"/>
              <a:t>SAP Fiori elements boosts developer productivity </a:t>
            </a:r>
          </a:p>
        </p:txBody>
      </p:sp>
      <p:pic>
        <p:nvPicPr>
          <p:cNvPr id="21" name="Picture 20">
            <a:extLst>
              <a:ext uri="{FF2B5EF4-FFF2-40B4-BE49-F238E27FC236}">
                <a16:creationId xmlns:a16="http://schemas.microsoft.com/office/drawing/2014/main" id="{2EFABB8F-DAB2-4D1D-A873-629A00718D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901" y="2450430"/>
            <a:ext cx="1868813" cy="1868969"/>
          </a:xfrm>
          <a:prstGeom prst="rect">
            <a:avLst/>
          </a:prstGeom>
        </p:spPr>
      </p:pic>
      <p:pic>
        <p:nvPicPr>
          <p:cNvPr id="20" name="Picture 19">
            <a:extLst>
              <a:ext uri="{FF2B5EF4-FFF2-40B4-BE49-F238E27FC236}">
                <a16:creationId xmlns:a16="http://schemas.microsoft.com/office/drawing/2014/main" id="{7B1DE98D-B8B8-4EC1-95B5-3570244971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3770" y="2449056"/>
            <a:ext cx="1867597" cy="1867597"/>
          </a:xfrm>
          <a:prstGeom prst="rect">
            <a:avLst/>
          </a:prstGeom>
        </p:spPr>
      </p:pic>
      <p:pic>
        <p:nvPicPr>
          <p:cNvPr id="22" name="Picture 21">
            <a:extLst>
              <a:ext uri="{FF2B5EF4-FFF2-40B4-BE49-F238E27FC236}">
                <a16:creationId xmlns:a16="http://schemas.microsoft.com/office/drawing/2014/main" id="{5E916D35-A8ED-4EB5-9E45-49D70EB14A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44420" y="2398279"/>
            <a:ext cx="1913937" cy="1913937"/>
          </a:xfrm>
          <a:prstGeom prst="rect">
            <a:avLst/>
          </a:prstGeom>
        </p:spPr>
      </p:pic>
      <p:sp>
        <p:nvSpPr>
          <p:cNvPr id="3" name="TextBox 2">
            <a:extLst>
              <a:ext uri="{FF2B5EF4-FFF2-40B4-BE49-F238E27FC236}">
                <a16:creationId xmlns:a16="http://schemas.microsoft.com/office/drawing/2014/main" id="{5DA7F0FA-FB7B-4716-96AE-FC51FADD22D5}"/>
              </a:ext>
            </a:extLst>
          </p:cNvPr>
          <p:cNvSpPr txBox="1"/>
          <p:nvPr/>
        </p:nvSpPr>
        <p:spPr>
          <a:xfrm>
            <a:off x="2334875" y="3106652"/>
            <a:ext cx="3509574" cy="110773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599" b="1"/>
              <a:t>Development </a:t>
            </a:r>
            <a:br>
              <a:rPr lang="en-US" sz="3599" b="1"/>
            </a:br>
            <a:r>
              <a:rPr lang="en-US" sz="3599" b="1"/>
              <a:t>Efficiency</a:t>
            </a:r>
          </a:p>
        </p:txBody>
      </p:sp>
      <p:sp>
        <p:nvSpPr>
          <p:cNvPr id="5" name="TextBox 4">
            <a:extLst>
              <a:ext uri="{FF2B5EF4-FFF2-40B4-BE49-F238E27FC236}">
                <a16:creationId xmlns:a16="http://schemas.microsoft.com/office/drawing/2014/main" id="{5E3DC7BD-6190-441D-89EA-243C5C8C6E61}"/>
              </a:ext>
            </a:extLst>
          </p:cNvPr>
          <p:cNvSpPr txBox="1"/>
          <p:nvPr/>
        </p:nvSpPr>
        <p:spPr>
          <a:xfrm>
            <a:off x="8251367" y="3106673"/>
            <a:ext cx="3437526" cy="110773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599" b="1"/>
              <a:t>UX </a:t>
            </a:r>
            <a:br>
              <a:rPr lang="en-US" sz="3599" b="1"/>
            </a:br>
            <a:r>
              <a:rPr lang="en-US" sz="3599" b="1"/>
              <a:t>Consistency</a:t>
            </a:r>
          </a:p>
        </p:txBody>
      </p:sp>
      <p:sp>
        <p:nvSpPr>
          <p:cNvPr id="7" name="TextBox 6">
            <a:extLst>
              <a:ext uri="{FF2B5EF4-FFF2-40B4-BE49-F238E27FC236}">
                <a16:creationId xmlns:a16="http://schemas.microsoft.com/office/drawing/2014/main" id="{2B496537-7636-43B3-8C9C-B56C36BFEF1B}"/>
              </a:ext>
            </a:extLst>
          </p:cNvPr>
          <p:cNvSpPr txBox="1"/>
          <p:nvPr/>
        </p:nvSpPr>
        <p:spPr>
          <a:xfrm>
            <a:off x="14157513" y="3085263"/>
            <a:ext cx="3372794" cy="110773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599" b="1"/>
              <a:t>Enterprise Readiness</a:t>
            </a:r>
          </a:p>
        </p:txBody>
      </p:sp>
    </p:spTree>
    <p:extLst>
      <p:ext uri="{BB962C8B-B14F-4D97-AF65-F5344CB8AC3E}">
        <p14:creationId xmlns:p14="http://schemas.microsoft.com/office/powerpoint/2010/main" val="128565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44F59C-5900-414D-826A-E97CDC819B0A}"/>
              </a:ext>
            </a:extLst>
          </p:cNvPr>
          <p:cNvSpPr>
            <a:spLocks noGrp="1"/>
          </p:cNvSpPr>
          <p:nvPr>
            <p:ph type="title"/>
          </p:nvPr>
        </p:nvSpPr>
        <p:spPr/>
        <p:txBody>
          <a:bodyPr/>
          <a:lstStyle/>
          <a:p>
            <a:r>
              <a:rPr lang="en-US"/>
              <a:t>SAP Fiori guidelines are evolving</a:t>
            </a:r>
          </a:p>
        </p:txBody>
      </p:sp>
      <p:cxnSp>
        <p:nvCxnSpPr>
          <p:cNvPr id="4" name="Straight Connector 3">
            <a:extLst>
              <a:ext uri="{FF2B5EF4-FFF2-40B4-BE49-F238E27FC236}">
                <a16:creationId xmlns:a16="http://schemas.microsoft.com/office/drawing/2014/main" id="{F1999553-1EAE-498C-B365-9CD5CE50045C}"/>
              </a:ext>
            </a:extLst>
          </p:cNvPr>
          <p:cNvCxnSpPr>
            <a:cxnSpLocks/>
          </p:cNvCxnSpPr>
          <p:nvPr/>
        </p:nvCxnSpPr>
        <p:spPr>
          <a:xfrm>
            <a:off x="688480" y="7195080"/>
            <a:ext cx="1048576" cy="0"/>
          </a:xfrm>
          <a:prstGeom prst="line">
            <a:avLst/>
          </a:prstGeom>
          <a:ln w="9525">
            <a:solidFill>
              <a:schemeClr val="tx1">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5EA6A80-0618-4708-B1D9-7904DEBAABBB}"/>
              </a:ext>
            </a:extLst>
          </p:cNvPr>
          <p:cNvGrpSpPr/>
          <p:nvPr/>
        </p:nvGrpSpPr>
        <p:grpSpPr>
          <a:xfrm>
            <a:off x="7418705" y="6191328"/>
            <a:ext cx="2007506" cy="2007506"/>
            <a:chOff x="4990565" y="3864554"/>
            <a:chExt cx="1338686" cy="1338686"/>
          </a:xfrm>
        </p:grpSpPr>
        <p:sp>
          <p:nvSpPr>
            <p:cNvPr id="31" name="Oval 30">
              <a:extLst>
                <a:ext uri="{FF2B5EF4-FFF2-40B4-BE49-F238E27FC236}">
                  <a16:creationId xmlns:a16="http://schemas.microsoft.com/office/drawing/2014/main" id="{58AEA655-682D-4065-BE8B-168ECD8D2A6D}"/>
                </a:ext>
              </a:extLst>
            </p:cNvPr>
            <p:cNvSpPr/>
            <p:nvPr/>
          </p:nvSpPr>
          <p:spPr bwMode="gray">
            <a:xfrm>
              <a:off x="4990565" y="3864554"/>
              <a:ext cx="1338686" cy="1338686"/>
            </a:xfrm>
            <a:prstGeom prst="ellipse">
              <a:avLst/>
            </a:prstGeom>
            <a:solidFill>
              <a:schemeClr val="tx1"/>
            </a:solidFill>
            <a:ln w="6350" algn="ctr">
              <a:noFill/>
              <a:miter lim="800000"/>
              <a:headEnd/>
              <a:tailEnd/>
            </a:ln>
          </p:spPr>
          <p:txBody>
            <a:bodyPr lIns="134965" tIns="107972" rIns="134965" bIns="107972"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371234" fontAlgn="base">
                <a:spcBef>
                  <a:spcPct val="50000"/>
                </a:spcBef>
                <a:spcAft>
                  <a:spcPct val="0"/>
                </a:spcAft>
                <a:buClr>
                  <a:srgbClr val="F0AB00"/>
                </a:buClr>
                <a:buSzPct val="80000"/>
              </a:pPr>
              <a:endParaRPr lang="en-US" sz="2699" kern="0" err="1">
                <a:ea typeface="Arial Unicode MS" pitchFamily="34" charset="-128"/>
                <a:cs typeface="Arial Unicode MS" pitchFamily="34" charset="-128"/>
              </a:endParaRPr>
            </a:p>
          </p:txBody>
        </p:sp>
        <p:sp>
          <p:nvSpPr>
            <p:cNvPr id="32" name="TextBox 30">
              <a:extLst>
                <a:ext uri="{FF2B5EF4-FFF2-40B4-BE49-F238E27FC236}">
                  <a16:creationId xmlns:a16="http://schemas.microsoft.com/office/drawing/2014/main" id="{C6CC0D87-4E09-4708-98B4-70DDEA98A22A}"/>
                </a:ext>
              </a:extLst>
            </p:cNvPr>
            <p:cNvSpPr txBox="1"/>
            <p:nvPr/>
          </p:nvSpPr>
          <p:spPr>
            <a:xfrm>
              <a:off x="5125607" y="4132569"/>
              <a:ext cx="1068602" cy="877092"/>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2399" b="1" kern="0">
                  <a:solidFill>
                    <a:schemeClr val="bg1">
                      <a:lumMod val="95000"/>
                    </a:schemeClr>
                  </a:solidFill>
                  <a:latin typeface="BentonSans" panose="02000503000000020004" pitchFamily="2" charset="0"/>
                  <a:ea typeface="Arial Unicode MS" pitchFamily="34" charset="-128"/>
                  <a:cs typeface="Arial Unicode MS" pitchFamily="34" charset="-128"/>
                </a:rPr>
                <a:t>SAP</a:t>
              </a:r>
              <a:br>
                <a:rPr lang="en-US" sz="2999" b="1" kern="0">
                  <a:solidFill>
                    <a:schemeClr val="bg1">
                      <a:lumMod val="95000"/>
                    </a:schemeClr>
                  </a:solidFill>
                  <a:latin typeface="BentonSans" panose="02000503000000020004" pitchFamily="2" charset="0"/>
                  <a:ea typeface="Arial Unicode MS" pitchFamily="34" charset="-128"/>
                  <a:cs typeface="Arial Unicode MS" pitchFamily="34" charset="-128"/>
                </a:rPr>
              </a:br>
              <a:r>
                <a:rPr lang="en-US" sz="2999" b="1" kern="0">
                  <a:solidFill>
                    <a:schemeClr val="bg1">
                      <a:lumMod val="95000"/>
                    </a:schemeClr>
                  </a:solidFill>
                  <a:latin typeface="BentonSans" panose="02000503000000020004" pitchFamily="2" charset="0"/>
                  <a:ea typeface="Arial Unicode MS" pitchFamily="34" charset="-128"/>
                  <a:cs typeface="Arial Unicode MS" pitchFamily="34" charset="-128"/>
                </a:rPr>
                <a:t>Fiori 2.0</a:t>
              </a:r>
            </a:p>
            <a:p>
              <a:pPr algn="ctr" fontAlgn="base">
                <a:spcBef>
                  <a:spcPct val="50000"/>
                </a:spcBef>
                <a:spcAft>
                  <a:spcPct val="0"/>
                </a:spcAft>
                <a:buClr>
                  <a:srgbClr val="F0AB00"/>
                </a:buClr>
                <a:buSzPct val="80000"/>
              </a:pPr>
              <a:r>
                <a:rPr lang="en-US" sz="2099" kern="0">
                  <a:solidFill>
                    <a:schemeClr val="bg1">
                      <a:lumMod val="95000"/>
                    </a:schemeClr>
                  </a:solidFill>
                  <a:latin typeface="BentonSans Medium" panose="02000603000000020004" pitchFamily="2" charset="0"/>
                  <a:ea typeface="Arial Unicode MS" pitchFamily="34" charset="-128"/>
                  <a:cs typeface="Arial Unicode MS" pitchFamily="34" charset="-128"/>
                </a:rPr>
                <a:t>2016</a:t>
              </a:r>
              <a:endParaRPr lang="en-US" sz="2999" kern="0">
                <a:solidFill>
                  <a:schemeClr val="bg1">
                    <a:lumMod val="95000"/>
                  </a:schemeClr>
                </a:solidFill>
                <a:latin typeface="BentonSans Medium" panose="02000603000000020004" pitchFamily="2" charset="0"/>
                <a:ea typeface="Arial Unicode MS" pitchFamily="34" charset="-128"/>
                <a:cs typeface="Arial Unicode MS" pitchFamily="34" charset="-128"/>
              </a:endParaRPr>
            </a:p>
          </p:txBody>
        </p:sp>
      </p:grpSp>
      <p:cxnSp>
        <p:nvCxnSpPr>
          <p:cNvPr id="17" name="Straight Connector 16">
            <a:extLst>
              <a:ext uri="{FF2B5EF4-FFF2-40B4-BE49-F238E27FC236}">
                <a16:creationId xmlns:a16="http://schemas.microsoft.com/office/drawing/2014/main" id="{B16138B6-CACA-442C-BE36-B9DFA39C501F}"/>
              </a:ext>
            </a:extLst>
          </p:cNvPr>
          <p:cNvCxnSpPr>
            <a:cxnSpLocks/>
          </p:cNvCxnSpPr>
          <p:nvPr/>
        </p:nvCxnSpPr>
        <p:spPr>
          <a:xfrm flipV="1">
            <a:off x="3624044" y="7179367"/>
            <a:ext cx="3564734" cy="31426"/>
          </a:xfrm>
          <a:prstGeom prst="line">
            <a:avLst/>
          </a:prstGeom>
          <a:ln w="9525">
            <a:solidFill>
              <a:schemeClr val="tx1">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632A96-E124-48EC-9914-EE4F5A1F9667}"/>
              </a:ext>
            </a:extLst>
          </p:cNvPr>
          <p:cNvCxnSpPr>
            <a:cxnSpLocks/>
          </p:cNvCxnSpPr>
          <p:nvPr/>
        </p:nvCxnSpPr>
        <p:spPr>
          <a:xfrm>
            <a:off x="9656140" y="7184887"/>
            <a:ext cx="3421873" cy="20390"/>
          </a:xfrm>
          <a:prstGeom prst="line">
            <a:avLst/>
          </a:prstGeom>
          <a:ln w="9525">
            <a:solidFill>
              <a:schemeClr val="tx1">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6784E22-1D82-424D-824B-083CB6FFD43C}"/>
              </a:ext>
            </a:extLst>
          </p:cNvPr>
          <p:cNvGrpSpPr/>
          <p:nvPr/>
        </p:nvGrpSpPr>
        <p:grpSpPr>
          <a:xfrm>
            <a:off x="13307940" y="6074783"/>
            <a:ext cx="2240594" cy="2240593"/>
            <a:chOff x="8921434" y="3786838"/>
            <a:chExt cx="1494118" cy="1494118"/>
          </a:xfrm>
        </p:grpSpPr>
        <p:sp>
          <p:nvSpPr>
            <p:cNvPr id="29" name="Oval 28">
              <a:extLst>
                <a:ext uri="{FF2B5EF4-FFF2-40B4-BE49-F238E27FC236}">
                  <a16:creationId xmlns:a16="http://schemas.microsoft.com/office/drawing/2014/main" id="{6562E6CC-C6CC-45B0-A1F9-085613FB1C84}"/>
                </a:ext>
              </a:extLst>
            </p:cNvPr>
            <p:cNvSpPr/>
            <p:nvPr/>
          </p:nvSpPr>
          <p:spPr bwMode="gray">
            <a:xfrm>
              <a:off x="8921434" y="3786838"/>
              <a:ext cx="1494118" cy="1494118"/>
            </a:xfrm>
            <a:prstGeom prst="ellipse">
              <a:avLst/>
            </a:prstGeom>
            <a:solidFill>
              <a:schemeClr val="tx1"/>
            </a:solidFill>
            <a:ln w="6350" algn="ctr">
              <a:noFill/>
              <a:miter lim="800000"/>
              <a:headEnd/>
              <a:tailEnd/>
            </a:ln>
          </p:spPr>
          <p:txBody>
            <a:bodyPr lIns="134965" tIns="107972" rIns="134965" bIns="107972"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371234" fontAlgn="base">
                <a:spcBef>
                  <a:spcPct val="50000"/>
                </a:spcBef>
                <a:spcAft>
                  <a:spcPct val="0"/>
                </a:spcAft>
                <a:buClr>
                  <a:srgbClr val="F0AB00"/>
                </a:buClr>
                <a:buSzPct val="80000"/>
              </a:pPr>
              <a:endParaRPr lang="en-US" sz="2699" kern="0" err="1">
                <a:ea typeface="Arial Unicode MS" pitchFamily="34" charset="-128"/>
                <a:cs typeface="Arial Unicode MS" pitchFamily="34" charset="-128"/>
              </a:endParaRPr>
            </a:p>
          </p:txBody>
        </p:sp>
        <p:sp>
          <p:nvSpPr>
            <p:cNvPr id="30" name="TextBox 51">
              <a:extLst>
                <a:ext uri="{FF2B5EF4-FFF2-40B4-BE49-F238E27FC236}">
                  <a16:creationId xmlns:a16="http://schemas.microsoft.com/office/drawing/2014/main" id="{5BCFEA9C-E678-4521-814E-FD2C831AD82E}"/>
                </a:ext>
              </a:extLst>
            </p:cNvPr>
            <p:cNvSpPr txBox="1"/>
            <p:nvPr/>
          </p:nvSpPr>
          <p:spPr>
            <a:xfrm>
              <a:off x="9155831" y="3994763"/>
              <a:ext cx="1025324" cy="110802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Aft>
                  <a:spcPct val="0"/>
                </a:spcAft>
                <a:buClr>
                  <a:srgbClr val="F0AB00"/>
                </a:buClr>
                <a:buSzPct val="80000"/>
              </a:pPr>
              <a:r>
                <a:rPr lang="en-US" sz="3599" b="1" kern="0">
                  <a:solidFill>
                    <a:schemeClr val="bg1">
                      <a:lumMod val="95000"/>
                    </a:schemeClr>
                  </a:solidFill>
                  <a:latin typeface="BentonSans" panose="02000503000000020004" pitchFamily="2" charset="0"/>
                  <a:ea typeface="Arial Unicode MS" pitchFamily="34" charset="-128"/>
                  <a:cs typeface="Arial Unicode MS" pitchFamily="34" charset="-128"/>
                </a:rPr>
                <a:t>SAP</a:t>
              </a:r>
              <a:br>
                <a:rPr lang="en-US" sz="3599" b="1" kern="0">
                  <a:solidFill>
                    <a:schemeClr val="bg1">
                      <a:lumMod val="95000"/>
                    </a:schemeClr>
                  </a:solidFill>
                  <a:latin typeface="BentonSans" panose="02000503000000020004" pitchFamily="2" charset="0"/>
                  <a:ea typeface="Arial Unicode MS" pitchFamily="34" charset="-128"/>
                  <a:cs typeface="Arial Unicode MS" pitchFamily="34" charset="-128"/>
                </a:rPr>
              </a:br>
              <a:r>
                <a:rPr lang="en-US" sz="3599" b="1" kern="0">
                  <a:solidFill>
                    <a:schemeClr val="bg1">
                      <a:lumMod val="95000"/>
                    </a:schemeClr>
                  </a:solidFill>
                  <a:latin typeface="BentonSans" panose="02000503000000020004" pitchFamily="2" charset="0"/>
                  <a:ea typeface="Arial Unicode MS" pitchFamily="34" charset="-128"/>
                  <a:cs typeface="Arial Unicode MS" pitchFamily="34" charset="-128"/>
                </a:rPr>
                <a:t>Fiori 3</a:t>
              </a:r>
            </a:p>
            <a:p>
              <a:pPr algn="ctr" fontAlgn="base">
                <a:spcAft>
                  <a:spcPct val="0"/>
                </a:spcAft>
                <a:buClr>
                  <a:srgbClr val="F0AB00"/>
                </a:buClr>
                <a:buSzPct val="80000"/>
              </a:pPr>
              <a:r>
                <a:rPr lang="en-US" sz="3599" b="1" kern="0">
                  <a:solidFill>
                    <a:schemeClr val="bg1">
                      <a:lumMod val="95000"/>
                    </a:schemeClr>
                  </a:solidFill>
                  <a:latin typeface="BentonSans" panose="02000503000000020004" pitchFamily="2" charset="0"/>
                  <a:ea typeface="Arial Unicode MS" pitchFamily="34" charset="-128"/>
                  <a:cs typeface="Arial Unicode MS" pitchFamily="34" charset="-128"/>
                </a:rPr>
                <a:t> </a:t>
              </a:r>
              <a:r>
                <a:rPr lang="en-US" sz="2099" kern="0">
                  <a:solidFill>
                    <a:schemeClr val="bg1">
                      <a:lumMod val="95000"/>
                    </a:schemeClr>
                  </a:solidFill>
                  <a:latin typeface="BentonSans Medium" panose="02000603000000020004" pitchFamily="2" charset="0"/>
                  <a:ea typeface="Arial Unicode MS" pitchFamily="34" charset="-128"/>
                  <a:cs typeface="Arial Unicode MS" pitchFamily="34" charset="-128"/>
                </a:rPr>
                <a:t>2019</a:t>
              </a:r>
              <a:endParaRPr lang="en-US" sz="3599" kern="0">
                <a:solidFill>
                  <a:schemeClr val="bg1">
                    <a:lumMod val="95000"/>
                  </a:schemeClr>
                </a:solidFill>
                <a:latin typeface="BentonSans Medium" panose="02000603000000020004" pitchFamily="2" charset="0"/>
                <a:ea typeface="Arial Unicode MS" pitchFamily="34" charset="-128"/>
                <a:cs typeface="Arial Unicode MS" pitchFamily="34" charset="-128"/>
              </a:endParaRPr>
            </a:p>
          </p:txBody>
        </p:sp>
      </p:grpSp>
      <p:cxnSp>
        <p:nvCxnSpPr>
          <p:cNvPr id="20" name="Straight Connector 19">
            <a:extLst>
              <a:ext uri="{FF2B5EF4-FFF2-40B4-BE49-F238E27FC236}">
                <a16:creationId xmlns:a16="http://schemas.microsoft.com/office/drawing/2014/main" id="{63D13F27-A805-4C18-8689-EF630FC7F751}"/>
              </a:ext>
            </a:extLst>
          </p:cNvPr>
          <p:cNvCxnSpPr>
            <a:cxnSpLocks/>
          </p:cNvCxnSpPr>
          <p:nvPr/>
        </p:nvCxnSpPr>
        <p:spPr>
          <a:xfrm>
            <a:off x="15778463" y="7185530"/>
            <a:ext cx="2037356" cy="19104"/>
          </a:xfrm>
          <a:prstGeom prst="line">
            <a:avLst/>
          </a:prstGeom>
          <a:ln w="9525">
            <a:solidFill>
              <a:schemeClr val="tx1">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4B23061-4C02-480A-AE92-28E5AF629089}"/>
              </a:ext>
            </a:extLst>
          </p:cNvPr>
          <p:cNvGrpSpPr/>
          <p:nvPr/>
        </p:nvGrpSpPr>
        <p:grpSpPr>
          <a:xfrm>
            <a:off x="1966982" y="6481515"/>
            <a:ext cx="1427133" cy="1427134"/>
            <a:chOff x="1284602" y="4213710"/>
            <a:chExt cx="951670" cy="951670"/>
          </a:xfrm>
        </p:grpSpPr>
        <p:sp>
          <p:nvSpPr>
            <p:cNvPr id="34" name="Oval 33">
              <a:extLst>
                <a:ext uri="{FF2B5EF4-FFF2-40B4-BE49-F238E27FC236}">
                  <a16:creationId xmlns:a16="http://schemas.microsoft.com/office/drawing/2014/main" id="{A11710EF-D9FD-470F-A204-37E7DFECCCBB}"/>
                </a:ext>
              </a:extLst>
            </p:cNvPr>
            <p:cNvSpPr/>
            <p:nvPr/>
          </p:nvSpPr>
          <p:spPr bwMode="gray">
            <a:xfrm>
              <a:off x="1284602" y="4213710"/>
              <a:ext cx="951670" cy="951670"/>
            </a:xfrm>
            <a:prstGeom prst="ellipse">
              <a:avLst/>
            </a:prstGeom>
            <a:solidFill>
              <a:schemeClr val="tx1"/>
            </a:solidFill>
            <a:ln w="6350" algn="ctr">
              <a:noFill/>
              <a:miter lim="800000"/>
              <a:headEnd/>
              <a:tailEnd/>
            </a:ln>
          </p:spPr>
          <p:txBody>
            <a:bodyPr lIns="0" tIns="107972" rIns="0" bIns="107972"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371234" fontAlgn="base">
                <a:spcBef>
                  <a:spcPct val="50000"/>
                </a:spcBef>
                <a:spcAft>
                  <a:spcPct val="0"/>
                </a:spcAft>
                <a:buClr>
                  <a:srgbClr val="F0AB00"/>
                </a:buClr>
                <a:buSzPct val="80000"/>
              </a:pPr>
              <a:endParaRPr lang="en-US" sz="2399" kern="0">
                <a:solidFill>
                  <a:schemeClr val="bg1"/>
                </a:solidFill>
                <a:latin typeface="BentonSans Medium" panose="02000503000000020004" pitchFamily="2" charset="0"/>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50D4BA8D-0419-4DD9-92BB-D5BB8C1A7050}"/>
                </a:ext>
              </a:extLst>
            </p:cNvPr>
            <p:cNvSpPr txBox="1"/>
            <p:nvPr/>
          </p:nvSpPr>
          <p:spPr>
            <a:xfrm>
              <a:off x="1366376" y="4458187"/>
              <a:ext cx="766436" cy="492485"/>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2099" kern="0">
                  <a:solidFill>
                    <a:schemeClr val="bg1"/>
                  </a:solidFill>
                  <a:latin typeface="BentonSans" panose="02000503000000020004"/>
                  <a:ea typeface="Arial Unicode MS" pitchFamily="34" charset="-128"/>
                  <a:cs typeface="Arial Unicode MS" pitchFamily="34" charset="-128"/>
                </a:rPr>
                <a:t>SAP Fiori</a:t>
              </a:r>
            </a:p>
            <a:p>
              <a:pPr algn="ctr" fontAlgn="base">
                <a:spcBef>
                  <a:spcPct val="50000"/>
                </a:spcBef>
                <a:spcAft>
                  <a:spcPct val="0"/>
                </a:spcAft>
                <a:buClr>
                  <a:srgbClr val="F0AB00"/>
                </a:buClr>
                <a:buSzPct val="80000"/>
              </a:pPr>
              <a:r>
                <a:rPr lang="en-US" sz="1800" kern="0">
                  <a:solidFill>
                    <a:schemeClr val="bg1"/>
                  </a:solidFill>
                  <a:latin typeface="BentonSans" panose="02000503000000020004"/>
                  <a:ea typeface="Arial Unicode MS" pitchFamily="34" charset="-128"/>
                  <a:cs typeface="Arial Unicode MS" pitchFamily="34" charset="-128"/>
                </a:rPr>
                <a:t>2013</a:t>
              </a:r>
              <a:endParaRPr lang="en-US" sz="2399" kern="0">
                <a:solidFill>
                  <a:schemeClr val="bg1"/>
                </a:solidFill>
                <a:latin typeface="BentonSans" panose="02000503000000020004"/>
                <a:ea typeface="Arial Unicode MS" pitchFamily="34" charset="-128"/>
                <a:cs typeface="Arial Unicode MS" pitchFamily="34" charset="-128"/>
              </a:endParaRPr>
            </a:p>
          </p:txBody>
        </p:sp>
      </p:grpSp>
      <p:sp>
        <p:nvSpPr>
          <p:cNvPr id="47" name="TextBox 46">
            <a:extLst>
              <a:ext uri="{FF2B5EF4-FFF2-40B4-BE49-F238E27FC236}">
                <a16:creationId xmlns:a16="http://schemas.microsoft.com/office/drawing/2014/main" id="{D2E05198-E4BF-4CCB-97EF-884D8355079D}"/>
              </a:ext>
            </a:extLst>
          </p:cNvPr>
          <p:cNvSpPr txBox="1"/>
          <p:nvPr/>
        </p:nvSpPr>
        <p:spPr>
          <a:xfrm>
            <a:off x="7483821" y="9139318"/>
            <a:ext cx="10502875" cy="41537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SAP Fiori Design guidelines: </a:t>
            </a:r>
            <a:r>
              <a:rPr lang="fr-FR" sz="2699">
                <a:hlinkClick r:id="rId3"/>
              </a:rPr>
              <a:t>https://experience.sap.com/fiori-design/</a:t>
            </a:r>
            <a:endParaRPr lang="en-US" sz="2699" kern="0" err="1">
              <a:ea typeface="Arial Unicode MS" pitchFamily="34" charset="-128"/>
              <a:cs typeface="Arial Unicode MS" pitchFamily="34" charset="-128"/>
            </a:endParaRPr>
          </a:p>
        </p:txBody>
      </p:sp>
      <p:grpSp>
        <p:nvGrpSpPr>
          <p:cNvPr id="75" name="Group 74">
            <a:extLst>
              <a:ext uri="{FF2B5EF4-FFF2-40B4-BE49-F238E27FC236}">
                <a16:creationId xmlns:a16="http://schemas.microsoft.com/office/drawing/2014/main" id="{65CCB797-3193-B444-9A70-89110616A3EB}"/>
              </a:ext>
            </a:extLst>
          </p:cNvPr>
          <p:cNvGrpSpPr/>
          <p:nvPr/>
        </p:nvGrpSpPr>
        <p:grpSpPr>
          <a:xfrm>
            <a:off x="463736" y="1573215"/>
            <a:ext cx="17258201" cy="4408972"/>
            <a:chOff x="702274" y="1867855"/>
            <a:chExt cx="11712282" cy="2992150"/>
          </a:xfrm>
        </p:grpSpPr>
        <p:grpSp>
          <p:nvGrpSpPr>
            <p:cNvPr id="76" name="Group 75">
              <a:extLst>
                <a:ext uri="{FF2B5EF4-FFF2-40B4-BE49-F238E27FC236}">
                  <a16:creationId xmlns:a16="http://schemas.microsoft.com/office/drawing/2014/main" id="{45FA0176-2AB5-654B-8385-72CF15DEBD6D}"/>
                </a:ext>
              </a:extLst>
            </p:cNvPr>
            <p:cNvGrpSpPr/>
            <p:nvPr/>
          </p:nvGrpSpPr>
          <p:grpSpPr>
            <a:xfrm>
              <a:off x="702274" y="2455893"/>
              <a:ext cx="2435766" cy="2157961"/>
              <a:chOff x="324284" y="1837283"/>
              <a:chExt cx="3037046" cy="2821598"/>
            </a:xfrm>
          </p:grpSpPr>
          <p:pic>
            <p:nvPicPr>
              <p:cNvPr id="90" name="pasted-image.pdf">
                <a:extLst>
                  <a:ext uri="{FF2B5EF4-FFF2-40B4-BE49-F238E27FC236}">
                    <a16:creationId xmlns:a16="http://schemas.microsoft.com/office/drawing/2014/main" id="{9D44BB7B-0277-7E4F-8388-700603D9EBD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324284" y="1837283"/>
                <a:ext cx="2726803" cy="1673376"/>
              </a:xfrm>
              <a:prstGeom prst="rect">
                <a:avLst/>
              </a:prstGeom>
              <a:ln>
                <a:noFill/>
              </a:ln>
              <a:effectLst/>
            </p:spPr>
          </p:pic>
          <p:grpSp>
            <p:nvGrpSpPr>
              <p:cNvPr id="91" name="Group 90">
                <a:extLst>
                  <a:ext uri="{FF2B5EF4-FFF2-40B4-BE49-F238E27FC236}">
                    <a16:creationId xmlns:a16="http://schemas.microsoft.com/office/drawing/2014/main" id="{6A76CC24-BF8B-3F48-A781-D4E141BE3923}"/>
                  </a:ext>
                </a:extLst>
              </p:cNvPr>
              <p:cNvGrpSpPr>
                <a:grpSpLocks noChangeAspect="1"/>
              </p:cNvGrpSpPr>
              <p:nvPr/>
            </p:nvGrpSpPr>
            <p:grpSpPr>
              <a:xfrm>
                <a:off x="688589" y="2916495"/>
                <a:ext cx="2672741" cy="1742386"/>
                <a:chOff x="1846701" y="3506004"/>
                <a:chExt cx="2822835" cy="1921866"/>
              </a:xfrm>
              <a:effectLst>
                <a:outerShdw blurRad="50800" dist="76200" dir="8100000" algn="tr" rotWithShape="0">
                  <a:prstClr val="black">
                    <a:alpha val="9000"/>
                  </a:prstClr>
                </a:outerShdw>
              </a:effectLst>
            </p:grpSpPr>
            <p:pic>
              <p:nvPicPr>
                <p:cNvPr id="92" name="Picture 91">
                  <a:extLst>
                    <a:ext uri="{FF2B5EF4-FFF2-40B4-BE49-F238E27FC236}">
                      <a16:creationId xmlns:a16="http://schemas.microsoft.com/office/drawing/2014/main" id="{057E8BEE-79D0-144C-8AC0-FACF3447CBF8}"/>
                    </a:ext>
                  </a:extLst>
                </p:cNvPr>
                <p:cNvPicPr>
                  <a:picLocks noChangeAspect="1"/>
                </p:cNvPicPr>
                <p:nvPr/>
              </p:nvPicPr>
              <p:blipFill>
                <a:blip r:embed="rId5"/>
                <a:stretch>
                  <a:fillRect/>
                </a:stretch>
              </p:blipFill>
              <p:spPr>
                <a:xfrm>
                  <a:off x="1846701" y="3506004"/>
                  <a:ext cx="2822835" cy="1921866"/>
                </a:xfrm>
                <a:prstGeom prst="rect">
                  <a:avLst/>
                </a:prstGeom>
                <a:effectLst>
                  <a:outerShdw blurRad="63500" sx="102000" sy="102000" algn="ctr" rotWithShape="0">
                    <a:prstClr val="black">
                      <a:alpha val="40000"/>
                    </a:prstClr>
                  </a:outerShdw>
                </a:effectLst>
              </p:spPr>
            </p:pic>
            <p:pic>
              <p:nvPicPr>
                <p:cNvPr id="93" name="Picture 92">
                  <a:extLst>
                    <a:ext uri="{FF2B5EF4-FFF2-40B4-BE49-F238E27FC236}">
                      <a16:creationId xmlns:a16="http://schemas.microsoft.com/office/drawing/2014/main" id="{39001EFC-9CD5-E44E-9522-820D4E359209}"/>
                    </a:ext>
                  </a:extLst>
                </p:cNvPr>
                <p:cNvPicPr>
                  <a:picLocks noChangeAspect="1"/>
                </p:cNvPicPr>
                <p:nvPr/>
              </p:nvPicPr>
              <p:blipFill>
                <a:blip r:embed="rId6"/>
                <a:stretch>
                  <a:fillRect/>
                </a:stretch>
              </p:blipFill>
              <p:spPr>
                <a:xfrm>
                  <a:off x="2971241" y="3789766"/>
                  <a:ext cx="548353" cy="258315"/>
                </a:xfrm>
                <a:prstGeom prst="rect">
                  <a:avLst/>
                </a:prstGeom>
              </p:spPr>
            </p:pic>
          </p:grpSp>
        </p:grpSp>
        <p:pic>
          <p:nvPicPr>
            <p:cNvPr id="77" name="Picture 76">
              <a:extLst>
                <a:ext uri="{FF2B5EF4-FFF2-40B4-BE49-F238E27FC236}">
                  <a16:creationId xmlns:a16="http://schemas.microsoft.com/office/drawing/2014/main" id="{83660D55-D4F9-4949-B3CE-F44D8E26E34C}"/>
                </a:ext>
              </a:extLst>
            </p:cNvPr>
            <p:cNvPicPr>
              <a:picLocks noChangeAspect="1"/>
            </p:cNvPicPr>
            <p:nvPr/>
          </p:nvPicPr>
          <p:blipFill>
            <a:blip r:embed="rId7"/>
            <a:stretch>
              <a:fillRect/>
            </a:stretch>
          </p:blipFill>
          <p:spPr>
            <a:xfrm>
              <a:off x="6352671" y="3366958"/>
              <a:ext cx="2549283" cy="1493047"/>
            </a:xfrm>
            <a:prstGeom prst="rect">
              <a:avLst/>
            </a:prstGeom>
          </p:spPr>
        </p:pic>
        <p:grpSp>
          <p:nvGrpSpPr>
            <p:cNvPr id="78" name="Group 77">
              <a:extLst>
                <a:ext uri="{FF2B5EF4-FFF2-40B4-BE49-F238E27FC236}">
                  <a16:creationId xmlns:a16="http://schemas.microsoft.com/office/drawing/2014/main" id="{D82E7510-4894-1E47-BF67-75A8C4842CE5}"/>
                </a:ext>
              </a:extLst>
            </p:cNvPr>
            <p:cNvGrpSpPr/>
            <p:nvPr/>
          </p:nvGrpSpPr>
          <p:grpSpPr>
            <a:xfrm>
              <a:off x="3555302" y="2484825"/>
              <a:ext cx="2521812" cy="2101294"/>
              <a:chOff x="3478006" y="2225929"/>
              <a:chExt cx="2248363" cy="1885959"/>
            </a:xfrm>
          </p:grpSpPr>
          <p:pic>
            <p:nvPicPr>
              <p:cNvPr id="88" name="Picture 87">
                <a:extLst>
                  <a:ext uri="{FF2B5EF4-FFF2-40B4-BE49-F238E27FC236}">
                    <a16:creationId xmlns:a16="http://schemas.microsoft.com/office/drawing/2014/main" id="{DC6779A9-DB7F-EF44-B25C-50F7FC1070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78006" y="2225929"/>
                <a:ext cx="1978464" cy="1150824"/>
              </a:xfrm>
              <a:prstGeom prst="rect">
                <a:avLst/>
              </a:prstGeom>
              <a:effectLst>
                <a:outerShdw blurRad="63500" sx="102000" sy="102000" algn="ctr" rotWithShape="0">
                  <a:prstClr val="black">
                    <a:alpha val="40000"/>
                  </a:prstClr>
                </a:outerShdw>
              </a:effectLst>
            </p:spPr>
          </p:pic>
          <p:pic>
            <p:nvPicPr>
              <p:cNvPr id="89" name="Picture 88">
                <a:extLst>
                  <a:ext uri="{FF2B5EF4-FFF2-40B4-BE49-F238E27FC236}">
                    <a16:creationId xmlns:a16="http://schemas.microsoft.com/office/drawing/2014/main" id="{1CE559BF-4002-F74B-97ED-1E69D5F80AA3}"/>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773265" y="2959097"/>
                <a:ext cx="1953104" cy="1152791"/>
              </a:xfrm>
              <a:prstGeom prst="rect">
                <a:avLst/>
              </a:prstGeom>
              <a:effectLst>
                <a:outerShdw blurRad="63500" sx="102000" sy="102000" algn="ctr" rotWithShape="0">
                  <a:prstClr val="black">
                    <a:alpha val="40000"/>
                  </a:prstClr>
                </a:outerShdw>
              </a:effectLst>
            </p:spPr>
          </p:pic>
        </p:grpSp>
        <p:grpSp>
          <p:nvGrpSpPr>
            <p:cNvPr id="79" name="Group 78">
              <a:extLst>
                <a:ext uri="{FF2B5EF4-FFF2-40B4-BE49-F238E27FC236}">
                  <a16:creationId xmlns:a16="http://schemas.microsoft.com/office/drawing/2014/main" id="{FE43CA5D-1979-F44C-BBF8-7943F93E1862}"/>
                </a:ext>
              </a:extLst>
            </p:cNvPr>
            <p:cNvGrpSpPr/>
            <p:nvPr/>
          </p:nvGrpSpPr>
          <p:grpSpPr>
            <a:xfrm>
              <a:off x="9466842" y="2219990"/>
              <a:ext cx="2622515" cy="2245757"/>
              <a:chOff x="9231284" y="1299616"/>
              <a:chExt cx="2622515" cy="2245757"/>
            </a:xfrm>
          </p:grpSpPr>
          <p:pic>
            <p:nvPicPr>
              <p:cNvPr id="86" name="Grafik 5">
                <a:extLst>
                  <a:ext uri="{FF2B5EF4-FFF2-40B4-BE49-F238E27FC236}">
                    <a16:creationId xmlns:a16="http://schemas.microsoft.com/office/drawing/2014/main" id="{3A00907C-FB6C-B44A-BF84-FFB016D3EFE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231284" y="1299616"/>
                <a:ext cx="2526414" cy="1476451"/>
              </a:xfrm>
              <a:prstGeom prst="rect">
                <a:avLst/>
              </a:prstGeom>
              <a:effectLst>
                <a:outerShdw blurRad="63500" sx="102000" sy="102000" algn="ctr" rotWithShape="0">
                  <a:prstClr val="black">
                    <a:alpha val="40000"/>
                  </a:prstClr>
                </a:outerShdw>
              </a:effectLst>
            </p:spPr>
          </p:pic>
          <p:pic>
            <p:nvPicPr>
              <p:cNvPr id="87" name="Grafik 6">
                <a:extLst>
                  <a:ext uri="{FF2B5EF4-FFF2-40B4-BE49-F238E27FC236}">
                    <a16:creationId xmlns:a16="http://schemas.microsoft.com/office/drawing/2014/main" id="{8D7C464C-81A2-424C-9510-5B427C34E95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47402" y="2197500"/>
                <a:ext cx="2306397" cy="1347873"/>
              </a:xfrm>
              <a:prstGeom prst="rect">
                <a:avLst/>
              </a:prstGeom>
              <a:effectLst>
                <a:outerShdw blurRad="63500" sx="102000" sy="102000" algn="ctr" rotWithShape="0">
                  <a:prstClr val="black">
                    <a:alpha val="40000"/>
                  </a:prstClr>
                </a:outerShdw>
              </a:effectLst>
            </p:spPr>
          </p:pic>
        </p:grpSp>
        <p:sp>
          <p:nvSpPr>
            <p:cNvPr id="80" name="Rounded Rectangle 18">
              <a:extLst>
                <a:ext uri="{FF2B5EF4-FFF2-40B4-BE49-F238E27FC236}">
                  <a16:creationId xmlns:a16="http://schemas.microsoft.com/office/drawing/2014/main" id="{2E134952-EF9D-C048-9FC8-FA6ED58D1A33}"/>
                </a:ext>
              </a:extLst>
            </p:cNvPr>
            <p:cNvSpPr/>
            <p:nvPr/>
          </p:nvSpPr>
          <p:spPr bwMode="gray">
            <a:xfrm rot="678300">
              <a:off x="11146623" y="2880716"/>
              <a:ext cx="1267933" cy="208165"/>
            </a:xfrm>
            <a:prstGeom prst="roundRect">
              <a:avLst>
                <a:gd name="adj" fmla="val 16667"/>
              </a:avLst>
            </a:prstGeom>
            <a:solidFill>
              <a:schemeClr val="accent2">
                <a:lumMod val="60000"/>
                <a:lumOff val="40000"/>
              </a:schemeClr>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35991" tIns="35991" rIns="35991" bIns="35991" rtlCol="0" anchor="ctr">
              <a:no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sym typeface="Arial"/>
                </a:rPr>
                <a:t>SAP Labs preview</a:t>
              </a:r>
            </a:p>
          </p:txBody>
        </p:sp>
        <p:grpSp>
          <p:nvGrpSpPr>
            <p:cNvPr id="81" name="Group 80">
              <a:extLst>
                <a:ext uri="{FF2B5EF4-FFF2-40B4-BE49-F238E27FC236}">
                  <a16:creationId xmlns:a16="http://schemas.microsoft.com/office/drawing/2014/main" id="{50F38A73-E67A-E349-895C-419F97C2BFC8}"/>
                </a:ext>
              </a:extLst>
            </p:cNvPr>
            <p:cNvGrpSpPr/>
            <p:nvPr/>
          </p:nvGrpSpPr>
          <p:grpSpPr>
            <a:xfrm>
              <a:off x="8186623" y="1867855"/>
              <a:ext cx="715331" cy="1374727"/>
              <a:chOff x="5770682" y="3397571"/>
              <a:chExt cx="1375227" cy="2708652"/>
            </a:xfrm>
          </p:grpSpPr>
          <p:pic>
            <p:nvPicPr>
              <p:cNvPr id="82" name="Picture 81">
                <a:extLst>
                  <a:ext uri="{FF2B5EF4-FFF2-40B4-BE49-F238E27FC236}">
                    <a16:creationId xmlns:a16="http://schemas.microsoft.com/office/drawing/2014/main" id="{766F2F6F-C6E5-BD49-91AE-2FF1215369A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0682" y="3397571"/>
                <a:ext cx="1375227" cy="2708652"/>
              </a:xfrm>
              <a:prstGeom prst="rect">
                <a:avLst/>
              </a:prstGeom>
            </p:spPr>
          </p:pic>
          <p:grpSp>
            <p:nvGrpSpPr>
              <p:cNvPr id="83" name="Group 82">
                <a:extLst>
                  <a:ext uri="{FF2B5EF4-FFF2-40B4-BE49-F238E27FC236}">
                    <a16:creationId xmlns:a16="http://schemas.microsoft.com/office/drawing/2014/main" id="{1904A328-CF0F-8542-A2CF-C79F8D15AABD}"/>
                  </a:ext>
                </a:extLst>
              </p:cNvPr>
              <p:cNvGrpSpPr/>
              <p:nvPr/>
            </p:nvGrpSpPr>
            <p:grpSpPr>
              <a:xfrm>
                <a:off x="5826510" y="3632199"/>
                <a:ext cx="1263567" cy="2247346"/>
                <a:chOff x="2368080" y="464638"/>
                <a:chExt cx="3911469" cy="7004959"/>
              </a:xfrm>
            </p:grpSpPr>
            <p:pic>
              <p:nvPicPr>
                <p:cNvPr id="84" name="Picture 83">
                  <a:extLst>
                    <a:ext uri="{FF2B5EF4-FFF2-40B4-BE49-F238E27FC236}">
                      <a16:creationId xmlns:a16="http://schemas.microsoft.com/office/drawing/2014/main" id="{18057CD6-5548-D445-9569-E2EE74499B9F}"/>
                    </a:ext>
                  </a:extLst>
                </p:cNvPr>
                <p:cNvPicPr>
                  <a:picLocks noChangeAspect="1"/>
                </p:cNvPicPr>
                <p:nvPr/>
              </p:nvPicPr>
              <p:blipFill>
                <a:blip r:embed="rId13"/>
                <a:stretch>
                  <a:fillRect/>
                </a:stretch>
              </p:blipFill>
              <p:spPr>
                <a:xfrm>
                  <a:off x="2368080" y="464638"/>
                  <a:ext cx="3911469" cy="6957200"/>
                </a:xfrm>
                <a:prstGeom prst="rect">
                  <a:avLst/>
                </a:prstGeom>
              </p:spPr>
            </p:pic>
            <p:pic>
              <p:nvPicPr>
                <p:cNvPr id="85" name="Picture 84">
                  <a:extLst>
                    <a:ext uri="{FF2B5EF4-FFF2-40B4-BE49-F238E27FC236}">
                      <a16:creationId xmlns:a16="http://schemas.microsoft.com/office/drawing/2014/main" id="{EBFE61DC-C6B2-2E46-BAFA-2A2F82AD3D7A}"/>
                    </a:ext>
                  </a:extLst>
                </p:cNvPr>
                <p:cNvPicPr>
                  <a:picLocks noChangeAspect="1"/>
                </p:cNvPicPr>
                <p:nvPr/>
              </p:nvPicPr>
              <p:blipFill rotWithShape="1">
                <a:blip r:embed="rId14">
                  <a:extLst>
                    <a:ext uri="{28A0092B-C50C-407E-A947-70E740481C1C}">
                      <a14:useLocalDpi xmlns:a14="http://schemas.microsoft.com/office/drawing/2010/main"/>
                    </a:ext>
                  </a:extLst>
                </a:blip>
                <a:srcRect t="3039"/>
                <a:stretch/>
              </p:blipFill>
              <p:spPr>
                <a:xfrm>
                  <a:off x="2389623" y="712110"/>
                  <a:ext cx="3889926" cy="6757487"/>
                </a:xfrm>
                <a:prstGeom prst="rect">
                  <a:avLst/>
                </a:prstGeom>
              </p:spPr>
            </p:pic>
          </p:grpSp>
        </p:grpSp>
      </p:grpSp>
    </p:spTree>
    <p:extLst>
      <p:ext uri="{BB962C8B-B14F-4D97-AF65-F5344CB8AC3E}">
        <p14:creationId xmlns:p14="http://schemas.microsoft.com/office/powerpoint/2010/main" val="35213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8A093-AA84-423F-A4F3-260BE6356278}"/>
              </a:ext>
            </a:extLst>
          </p:cNvPr>
          <p:cNvSpPr>
            <a:spLocks noGrp="1"/>
          </p:cNvSpPr>
          <p:nvPr>
            <p:ph type="title"/>
          </p:nvPr>
        </p:nvSpPr>
        <p:spPr>
          <a:xfrm>
            <a:off x="755806" y="757936"/>
            <a:ext cx="16775345" cy="553854"/>
          </a:xfrm>
        </p:spPr>
        <p:txBody>
          <a:bodyPr/>
          <a:lstStyle/>
          <a:p>
            <a:r>
              <a:rPr lang="en-US"/>
              <a:t>SAP Fiori elements provides rapid, scalable development</a:t>
            </a:r>
          </a:p>
        </p:txBody>
      </p:sp>
      <p:sp>
        <p:nvSpPr>
          <p:cNvPr id="9" name="Time to Develop">
            <a:extLst>
              <a:ext uri="{FF2B5EF4-FFF2-40B4-BE49-F238E27FC236}">
                <a16:creationId xmlns:a16="http://schemas.microsoft.com/office/drawing/2014/main" id="{15EF8EA7-9B4F-4EAD-8CFF-41B507AAA94A}"/>
              </a:ext>
            </a:extLst>
          </p:cNvPr>
          <p:cNvSpPr txBox="1"/>
          <p:nvPr/>
        </p:nvSpPr>
        <p:spPr>
          <a:xfrm rot="16200000">
            <a:off x="2512318" y="4936609"/>
            <a:ext cx="2494350"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Time to develop</a:t>
            </a:r>
          </a:p>
        </p:txBody>
      </p:sp>
      <p:sp>
        <p:nvSpPr>
          <p:cNvPr id="10" name="Complexity">
            <a:extLst>
              <a:ext uri="{FF2B5EF4-FFF2-40B4-BE49-F238E27FC236}">
                <a16:creationId xmlns:a16="http://schemas.microsoft.com/office/drawing/2014/main" id="{AED58A16-B03E-4DD2-BA18-887E1D7A982D}"/>
              </a:ext>
            </a:extLst>
          </p:cNvPr>
          <p:cNvSpPr txBox="1"/>
          <p:nvPr/>
        </p:nvSpPr>
        <p:spPr>
          <a:xfrm>
            <a:off x="7432763" y="8312870"/>
            <a:ext cx="3421427"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Application complexity</a:t>
            </a:r>
          </a:p>
        </p:txBody>
      </p:sp>
      <p:cxnSp>
        <p:nvCxnSpPr>
          <p:cNvPr id="14" name="Straight Connector 13">
            <a:extLst>
              <a:ext uri="{FF2B5EF4-FFF2-40B4-BE49-F238E27FC236}">
                <a16:creationId xmlns:a16="http://schemas.microsoft.com/office/drawing/2014/main" id="{FC0C75A9-37EC-43A2-852D-E5A8166074BA}"/>
              </a:ext>
            </a:extLst>
          </p:cNvPr>
          <p:cNvCxnSpPr/>
          <p:nvPr/>
        </p:nvCxnSpPr>
        <p:spPr>
          <a:xfrm flipV="1">
            <a:off x="4217706" y="6152259"/>
            <a:ext cx="6414545" cy="1985915"/>
          </a:xfrm>
          <a:prstGeom prst="line">
            <a:avLst/>
          </a:prstGeom>
          <a:ln w="25400">
            <a:solidFill>
              <a:srgbClr val="F0AB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D8D651-6E9E-498C-80F1-B461AF2E2E70}"/>
              </a:ext>
            </a:extLst>
          </p:cNvPr>
          <p:cNvCxnSpPr>
            <a:cxnSpLocks/>
          </p:cNvCxnSpPr>
          <p:nvPr/>
        </p:nvCxnSpPr>
        <p:spPr>
          <a:xfrm flipV="1">
            <a:off x="10632250" y="2526670"/>
            <a:ext cx="3651372" cy="3625595"/>
          </a:xfrm>
          <a:prstGeom prst="line">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SAP Fiori elements">
            <a:extLst>
              <a:ext uri="{FF2B5EF4-FFF2-40B4-BE49-F238E27FC236}">
                <a16:creationId xmlns:a16="http://schemas.microsoft.com/office/drawing/2014/main" id="{5BD837E0-6A0A-4BA1-A83A-FF5DBBACCEC5}"/>
              </a:ext>
            </a:extLst>
          </p:cNvPr>
          <p:cNvSpPr txBox="1"/>
          <p:nvPr/>
        </p:nvSpPr>
        <p:spPr>
          <a:xfrm rot="20567474">
            <a:off x="6341753" y="6426509"/>
            <a:ext cx="3060937"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SAP Fiori elements</a:t>
            </a:r>
          </a:p>
        </p:txBody>
      </p:sp>
      <p:cxnSp>
        <p:nvCxnSpPr>
          <p:cNvPr id="4" name="Straight Connector 3">
            <a:extLst>
              <a:ext uri="{FF2B5EF4-FFF2-40B4-BE49-F238E27FC236}">
                <a16:creationId xmlns:a16="http://schemas.microsoft.com/office/drawing/2014/main" id="{22B198E1-AA0E-4E24-8BB3-576CB8A06772}"/>
              </a:ext>
            </a:extLst>
          </p:cNvPr>
          <p:cNvCxnSpPr>
            <a:cxnSpLocks/>
          </p:cNvCxnSpPr>
          <p:nvPr/>
        </p:nvCxnSpPr>
        <p:spPr>
          <a:xfrm flipV="1">
            <a:off x="4217706" y="2817090"/>
            <a:ext cx="9375884" cy="1720695"/>
          </a:xfrm>
          <a:prstGeom prst="line">
            <a:avLst/>
          </a:prstGeom>
          <a:ln w="254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EE5CE3-6B75-4366-B23C-7C9E76A0256F}"/>
              </a:ext>
            </a:extLst>
          </p:cNvPr>
          <p:cNvSpPr txBox="1"/>
          <p:nvPr/>
        </p:nvSpPr>
        <p:spPr>
          <a:xfrm rot="20954981">
            <a:off x="6749259" y="3157321"/>
            <a:ext cx="3517535"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Freestyle development</a:t>
            </a:r>
          </a:p>
        </p:txBody>
      </p:sp>
      <p:pic>
        <p:nvPicPr>
          <p:cNvPr id="11" name="Picture 10">
            <a:extLst>
              <a:ext uri="{FF2B5EF4-FFF2-40B4-BE49-F238E27FC236}">
                <a16:creationId xmlns:a16="http://schemas.microsoft.com/office/drawing/2014/main" id="{7344BFBA-8038-304C-A496-861F0E1C92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2223" y="6859458"/>
            <a:ext cx="1563017" cy="851858"/>
          </a:xfrm>
          <a:prstGeom prst="rect">
            <a:avLst/>
          </a:prstGeom>
          <a:ln w="6350">
            <a:solidFill>
              <a:schemeClr val="tx1"/>
            </a:solidFill>
          </a:ln>
        </p:spPr>
      </p:pic>
      <p:pic>
        <p:nvPicPr>
          <p:cNvPr id="12" name="Picture 11">
            <a:extLst>
              <a:ext uri="{FF2B5EF4-FFF2-40B4-BE49-F238E27FC236}">
                <a16:creationId xmlns:a16="http://schemas.microsoft.com/office/drawing/2014/main" id="{D7F443FD-F449-C340-BE76-CA7A3EBFCF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86282" y="6254433"/>
            <a:ext cx="1556934" cy="851858"/>
          </a:xfrm>
          <a:prstGeom prst="rect">
            <a:avLst/>
          </a:prstGeom>
          <a:ln w="6350">
            <a:solidFill>
              <a:schemeClr val="tx1"/>
            </a:solidFill>
          </a:ln>
        </p:spPr>
      </p:pic>
      <p:sp>
        <p:nvSpPr>
          <p:cNvPr id="18" name="TextBox 17">
            <a:extLst>
              <a:ext uri="{FF2B5EF4-FFF2-40B4-BE49-F238E27FC236}">
                <a16:creationId xmlns:a16="http://schemas.microsoft.com/office/drawing/2014/main" id="{C23C0F11-0DA8-4407-9675-637F1A73B059}"/>
              </a:ext>
            </a:extLst>
          </p:cNvPr>
          <p:cNvSpPr txBox="1"/>
          <p:nvPr/>
        </p:nvSpPr>
        <p:spPr>
          <a:xfrm rot="18900000">
            <a:off x="10173933" y="4241555"/>
            <a:ext cx="3496885" cy="415370"/>
          </a:xfrm>
          <a:prstGeom prst="rect">
            <a:avLst/>
          </a:prstGeom>
          <a:solidFill>
            <a:schemeClr val="bg1"/>
          </a:solidFill>
        </p:spPr>
        <p:txBody>
          <a:bodyPr wrap="square" lIns="0" tIns="0" rIns="0" bIns="0" rtlCol="0">
            <a:spAutoFit/>
          </a:bodyPr>
          <a:lstStyle/>
          <a:p>
            <a:pPr fontAlgn="base">
              <a:spcBef>
                <a:spcPct val="50000"/>
              </a:spcBef>
              <a:spcAft>
                <a:spcPct val="0"/>
              </a:spcAft>
              <a:buClr>
                <a:srgbClr val="F0AB00"/>
              </a:buClr>
              <a:buSzPct val="80000"/>
            </a:pPr>
            <a:r>
              <a:rPr lang="en-US" sz="2699" kern="0">
                <a:ea typeface="Arial Unicode MS" pitchFamily="34" charset="-128"/>
                <a:cs typeface="Arial Unicode MS" pitchFamily="34" charset="-128"/>
              </a:rPr>
              <a:t>Extension </a:t>
            </a:r>
            <a:r>
              <a:rPr lang="en-US" sz="2549" kern="0">
                <a:ea typeface="Arial Unicode MS" pitchFamily="34" charset="-128"/>
                <a:cs typeface="Arial Unicode MS" pitchFamily="34" charset="-128"/>
              </a:rPr>
              <a:t>development</a:t>
            </a:r>
          </a:p>
        </p:txBody>
      </p:sp>
      <p:pic>
        <p:nvPicPr>
          <p:cNvPr id="20" name="Picture 19">
            <a:extLst>
              <a:ext uri="{FF2B5EF4-FFF2-40B4-BE49-F238E27FC236}">
                <a16:creationId xmlns:a16="http://schemas.microsoft.com/office/drawing/2014/main" id="{4C18B6C1-99EE-854E-9D49-3A95A42CBE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98004" y="3820472"/>
            <a:ext cx="1345471" cy="852131"/>
          </a:xfrm>
          <a:prstGeom prst="rect">
            <a:avLst/>
          </a:prstGeom>
          <a:ln w="6350">
            <a:solidFill>
              <a:schemeClr val="tx1"/>
            </a:solidFill>
          </a:ln>
        </p:spPr>
      </p:pic>
      <p:cxnSp>
        <p:nvCxnSpPr>
          <p:cNvPr id="22" name="Straight Arrow Connector 21">
            <a:extLst>
              <a:ext uri="{FF2B5EF4-FFF2-40B4-BE49-F238E27FC236}">
                <a16:creationId xmlns:a16="http://schemas.microsoft.com/office/drawing/2014/main" id="{63A4DA0B-86EF-5D44-A03E-FAC6AE7B48C2}"/>
              </a:ext>
            </a:extLst>
          </p:cNvPr>
          <p:cNvCxnSpPr/>
          <p:nvPr/>
        </p:nvCxnSpPr>
        <p:spPr>
          <a:xfrm>
            <a:off x="3967187" y="8138174"/>
            <a:ext cx="10400392"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4DA654-D872-7D4A-B43A-64C0B1312623}"/>
              </a:ext>
            </a:extLst>
          </p:cNvPr>
          <p:cNvCxnSpPr>
            <a:cxnSpLocks/>
          </p:cNvCxnSpPr>
          <p:nvPr/>
        </p:nvCxnSpPr>
        <p:spPr>
          <a:xfrm flipV="1">
            <a:off x="4217705" y="1921873"/>
            <a:ext cx="0" cy="6521022"/>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5CCDF4E-0421-024E-B0B8-19F6088415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09141" y="7426272"/>
            <a:ext cx="1563017" cy="852786"/>
          </a:xfrm>
          <a:prstGeom prst="rect">
            <a:avLst/>
          </a:prstGeom>
          <a:ln w="6350">
            <a:solidFill>
              <a:schemeClr val="tx1"/>
            </a:solidFill>
          </a:ln>
        </p:spPr>
      </p:pic>
      <p:pic>
        <p:nvPicPr>
          <p:cNvPr id="13" name="Picture 12">
            <a:extLst>
              <a:ext uri="{FF2B5EF4-FFF2-40B4-BE49-F238E27FC236}">
                <a16:creationId xmlns:a16="http://schemas.microsoft.com/office/drawing/2014/main" id="{625244AD-345A-FE41-ABE4-6564715AB8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47779" y="4895238"/>
            <a:ext cx="1556934" cy="852670"/>
          </a:xfrm>
          <a:prstGeom prst="rect">
            <a:avLst/>
          </a:prstGeom>
          <a:ln w="6350">
            <a:solidFill>
              <a:schemeClr val="tx1"/>
            </a:solidFill>
          </a:ln>
        </p:spPr>
      </p:pic>
    </p:spTree>
    <p:extLst>
      <p:ext uri="{BB962C8B-B14F-4D97-AF65-F5344CB8AC3E}">
        <p14:creationId xmlns:p14="http://schemas.microsoft.com/office/powerpoint/2010/main" val="53856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0569A5AC-B452-EC43-B76B-D375234C6251}"/>
              </a:ext>
            </a:extLst>
          </p:cNvPr>
          <p:cNvPicPr>
            <a:picLocks noChangeAspect="1"/>
          </p:cNvPicPr>
          <p:nvPr/>
        </p:nvPicPr>
        <p:blipFill>
          <a:blip r:embed="rId3"/>
          <a:stretch>
            <a:fillRect/>
          </a:stretch>
        </p:blipFill>
        <p:spPr>
          <a:xfrm>
            <a:off x="3159290" y="2395544"/>
            <a:ext cx="7595600" cy="4917321"/>
          </a:xfrm>
          <a:prstGeom prst="rect">
            <a:avLst/>
          </a:prstGeom>
          <a:ln>
            <a:solidFill>
              <a:schemeClr val="tx1"/>
            </a:solidFill>
          </a:ln>
        </p:spPr>
      </p:pic>
      <p:pic>
        <p:nvPicPr>
          <p:cNvPr id="93" name="Picture 92">
            <a:extLst>
              <a:ext uri="{FF2B5EF4-FFF2-40B4-BE49-F238E27FC236}">
                <a16:creationId xmlns:a16="http://schemas.microsoft.com/office/drawing/2014/main" id="{AF325992-3C0F-2749-92B0-6A739DC303E1}"/>
              </a:ext>
            </a:extLst>
          </p:cNvPr>
          <p:cNvPicPr>
            <a:picLocks noChangeAspect="1"/>
          </p:cNvPicPr>
          <p:nvPr/>
        </p:nvPicPr>
        <p:blipFill>
          <a:blip r:embed="rId4"/>
          <a:stretch>
            <a:fillRect/>
          </a:stretch>
        </p:blipFill>
        <p:spPr>
          <a:xfrm>
            <a:off x="8283246" y="4438716"/>
            <a:ext cx="6895888" cy="4903743"/>
          </a:xfrm>
          <a:prstGeom prst="rect">
            <a:avLst/>
          </a:prstGeom>
          <a:ln>
            <a:solidFill>
              <a:schemeClr val="bg1">
                <a:lumMod val="75000"/>
              </a:schemeClr>
            </a:solidFill>
          </a:ln>
        </p:spPr>
      </p:pic>
      <p:sp>
        <p:nvSpPr>
          <p:cNvPr id="4" name="Title 3">
            <a:extLst>
              <a:ext uri="{FF2B5EF4-FFF2-40B4-BE49-F238E27FC236}">
                <a16:creationId xmlns:a16="http://schemas.microsoft.com/office/drawing/2014/main" id="{95D8C8F2-3B4C-4688-B6B2-27D5E3521E86}"/>
              </a:ext>
            </a:extLst>
          </p:cNvPr>
          <p:cNvSpPr>
            <a:spLocks noGrp="1"/>
          </p:cNvSpPr>
          <p:nvPr>
            <p:ph type="title"/>
          </p:nvPr>
        </p:nvSpPr>
        <p:spPr>
          <a:xfrm>
            <a:off x="755806" y="757936"/>
            <a:ext cx="16433704" cy="553854"/>
          </a:xfrm>
        </p:spPr>
        <p:txBody>
          <a:bodyPr/>
          <a:lstStyle/>
          <a:p>
            <a:r>
              <a:rPr lang="en-US"/>
              <a:t>SAP Fiori elements provides standard UI logic out of the box</a:t>
            </a:r>
          </a:p>
        </p:txBody>
      </p:sp>
      <p:sp>
        <p:nvSpPr>
          <p:cNvPr id="9" name="TextBox 8">
            <a:extLst>
              <a:ext uri="{FF2B5EF4-FFF2-40B4-BE49-F238E27FC236}">
                <a16:creationId xmlns:a16="http://schemas.microsoft.com/office/drawing/2014/main" id="{20225F6F-FD7C-A641-9186-268211FE32BD}"/>
              </a:ext>
            </a:extLst>
          </p:cNvPr>
          <p:cNvSpPr txBox="1"/>
          <p:nvPr/>
        </p:nvSpPr>
        <p:spPr>
          <a:xfrm>
            <a:off x="12333605" y="3708968"/>
            <a:ext cx="2086674"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Navigation</a:t>
            </a:r>
          </a:p>
        </p:txBody>
      </p:sp>
      <p:sp>
        <p:nvSpPr>
          <p:cNvPr id="10" name="TextBox 9">
            <a:extLst>
              <a:ext uri="{FF2B5EF4-FFF2-40B4-BE49-F238E27FC236}">
                <a16:creationId xmlns:a16="http://schemas.microsoft.com/office/drawing/2014/main" id="{2644BC91-A55A-0F4C-9066-5D6FFDCB7657}"/>
              </a:ext>
            </a:extLst>
          </p:cNvPr>
          <p:cNvSpPr txBox="1"/>
          <p:nvPr/>
        </p:nvSpPr>
        <p:spPr>
          <a:xfrm>
            <a:off x="1530086" y="4155565"/>
            <a:ext cx="1486114"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Search</a:t>
            </a:r>
          </a:p>
        </p:txBody>
      </p:sp>
      <p:sp>
        <p:nvSpPr>
          <p:cNvPr id="11" name="TextBox 10">
            <a:extLst>
              <a:ext uri="{FF2B5EF4-FFF2-40B4-BE49-F238E27FC236}">
                <a16:creationId xmlns:a16="http://schemas.microsoft.com/office/drawing/2014/main" id="{93EDA635-55AE-1F4D-B9E6-864D4A821813}"/>
              </a:ext>
            </a:extLst>
          </p:cNvPr>
          <p:cNvSpPr txBox="1"/>
          <p:nvPr/>
        </p:nvSpPr>
        <p:spPr>
          <a:xfrm>
            <a:off x="11061931" y="2299137"/>
            <a:ext cx="2086674"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Sorting</a:t>
            </a:r>
          </a:p>
        </p:txBody>
      </p:sp>
      <p:sp>
        <p:nvSpPr>
          <p:cNvPr id="12" name="TextBox 11">
            <a:extLst>
              <a:ext uri="{FF2B5EF4-FFF2-40B4-BE49-F238E27FC236}">
                <a16:creationId xmlns:a16="http://schemas.microsoft.com/office/drawing/2014/main" id="{1E904963-BF63-364F-AE92-699649034ACE}"/>
              </a:ext>
            </a:extLst>
          </p:cNvPr>
          <p:cNvSpPr txBox="1"/>
          <p:nvPr/>
        </p:nvSpPr>
        <p:spPr>
          <a:xfrm>
            <a:off x="5609076" y="1687707"/>
            <a:ext cx="1325743"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Filtering</a:t>
            </a:r>
          </a:p>
        </p:txBody>
      </p:sp>
      <p:sp>
        <p:nvSpPr>
          <p:cNvPr id="13" name="TextBox 12">
            <a:extLst>
              <a:ext uri="{FF2B5EF4-FFF2-40B4-BE49-F238E27FC236}">
                <a16:creationId xmlns:a16="http://schemas.microsoft.com/office/drawing/2014/main" id="{66653683-2A20-DF4F-8E59-E390922C4F51}"/>
              </a:ext>
            </a:extLst>
          </p:cNvPr>
          <p:cNvSpPr txBox="1"/>
          <p:nvPr/>
        </p:nvSpPr>
        <p:spPr>
          <a:xfrm>
            <a:off x="731051" y="2004002"/>
            <a:ext cx="2086674" cy="83074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Variant Management</a:t>
            </a:r>
          </a:p>
        </p:txBody>
      </p:sp>
      <p:sp>
        <p:nvSpPr>
          <p:cNvPr id="14" name="TextBox 13">
            <a:extLst>
              <a:ext uri="{FF2B5EF4-FFF2-40B4-BE49-F238E27FC236}">
                <a16:creationId xmlns:a16="http://schemas.microsoft.com/office/drawing/2014/main" id="{003CCA7C-C024-0643-8420-133D3703200D}"/>
              </a:ext>
            </a:extLst>
          </p:cNvPr>
          <p:cNvSpPr txBox="1"/>
          <p:nvPr/>
        </p:nvSpPr>
        <p:spPr>
          <a:xfrm>
            <a:off x="15636770" y="8511720"/>
            <a:ext cx="2086674" cy="83074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Editing (incl. </a:t>
            </a:r>
            <a:r>
              <a:rPr lang="en-US" sz="2699" kern="0">
                <a:ea typeface="Arial Unicode MS" pitchFamily="34" charset="-128"/>
                <a:cs typeface="Arial Unicode MS" pitchFamily="34" charset="-128"/>
              </a:rPr>
              <a:t>d</a:t>
            </a:r>
            <a:r>
              <a:rPr lang="en-DE" sz="2699" kern="0">
                <a:ea typeface="Arial Unicode MS" pitchFamily="34" charset="-128"/>
                <a:cs typeface="Arial Unicode MS" pitchFamily="34" charset="-128"/>
              </a:rPr>
              <a:t>raft mgmt.)</a:t>
            </a:r>
          </a:p>
        </p:txBody>
      </p:sp>
      <p:cxnSp>
        <p:nvCxnSpPr>
          <p:cNvPr id="17" name="Straight Arrow Connector 16">
            <a:extLst>
              <a:ext uri="{FF2B5EF4-FFF2-40B4-BE49-F238E27FC236}">
                <a16:creationId xmlns:a16="http://schemas.microsoft.com/office/drawing/2014/main" id="{D83A5C12-98F8-D146-9B5F-9FEE539F245F}"/>
              </a:ext>
            </a:extLst>
          </p:cNvPr>
          <p:cNvCxnSpPr>
            <a:cxnSpLocks/>
          </p:cNvCxnSpPr>
          <p:nvPr/>
        </p:nvCxnSpPr>
        <p:spPr>
          <a:xfrm>
            <a:off x="2825953" y="2649230"/>
            <a:ext cx="560422" cy="11923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3BC568-85EC-2549-8ADC-65DC701CC78F}"/>
              </a:ext>
            </a:extLst>
          </p:cNvPr>
          <p:cNvCxnSpPr>
            <a:cxnSpLocks/>
          </p:cNvCxnSpPr>
          <p:nvPr/>
        </p:nvCxnSpPr>
        <p:spPr>
          <a:xfrm flipV="1">
            <a:off x="2195121" y="3245422"/>
            <a:ext cx="1179330" cy="85163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12D05C-241C-A64F-B7CD-05BB7FB0A1FA}"/>
              </a:ext>
            </a:extLst>
          </p:cNvPr>
          <p:cNvCxnSpPr>
            <a:cxnSpLocks/>
          </p:cNvCxnSpPr>
          <p:nvPr/>
        </p:nvCxnSpPr>
        <p:spPr>
          <a:xfrm>
            <a:off x="6271948" y="2107056"/>
            <a:ext cx="0" cy="86597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CBF4E5-4849-3849-BDBB-E51AA8290185}"/>
              </a:ext>
            </a:extLst>
          </p:cNvPr>
          <p:cNvCxnSpPr>
            <a:cxnSpLocks/>
          </p:cNvCxnSpPr>
          <p:nvPr/>
        </p:nvCxnSpPr>
        <p:spPr>
          <a:xfrm flipH="1">
            <a:off x="10143166" y="2708847"/>
            <a:ext cx="869917" cy="775784"/>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B18500-7843-7F46-81E6-BF0AC97BE2F7}"/>
              </a:ext>
            </a:extLst>
          </p:cNvPr>
          <p:cNvCxnSpPr>
            <a:cxnSpLocks/>
          </p:cNvCxnSpPr>
          <p:nvPr/>
        </p:nvCxnSpPr>
        <p:spPr>
          <a:xfrm flipH="1">
            <a:off x="10385675" y="3821719"/>
            <a:ext cx="1812425" cy="18682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B69359-30FB-7D44-8124-8EBC9F1E9694}"/>
              </a:ext>
            </a:extLst>
          </p:cNvPr>
          <p:cNvCxnSpPr>
            <a:cxnSpLocks/>
          </p:cNvCxnSpPr>
          <p:nvPr/>
        </p:nvCxnSpPr>
        <p:spPr>
          <a:xfrm flipH="1">
            <a:off x="9443692" y="3947872"/>
            <a:ext cx="2754408" cy="58532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635A4B-72B0-5244-A238-EC6B4AEDC5F3}"/>
              </a:ext>
            </a:extLst>
          </p:cNvPr>
          <p:cNvCxnSpPr>
            <a:cxnSpLocks/>
          </p:cNvCxnSpPr>
          <p:nvPr/>
        </p:nvCxnSpPr>
        <p:spPr>
          <a:xfrm flipH="1">
            <a:off x="9586782" y="4097056"/>
            <a:ext cx="2611319" cy="175968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87D1DF6-D8D9-C04D-9FD9-BF1838109CB0}"/>
              </a:ext>
            </a:extLst>
          </p:cNvPr>
          <p:cNvCxnSpPr>
            <a:cxnSpLocks/>
          </p:cNvCxnSpPr>
          <p:nvPr/>
        </p:nvCxnSpPr>
        <p:spPr>
          <a:xfrm flipH="1">
            <a:off x="14831606" y="8951838"/>
            <a:ext cx="712282" cy="17511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8277E3E-46ED-9945-97C1-73D6AE3E2553}"/>
              </a:ext>
            </a:extLst>
          </p:cNvPr>
          <p:cNvSpPr txBox="1"/>
          <p:nvPr/>
        </p:nvSpPr>
        <p:spPr>
          <a:xfrm>
            <a:off x="8670965" y="1687706"/>
            <a:ext cx="1643596"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Actions</a:t>
            </a:r>
          </a:p>
        </p:txBody>
      </p:sp>
      <p:cxnSp>
        <p:nvCxnSpPr>
          <p:cNvPr id="43" name="Straight Arrow Connector 42">
            <a:extLst>
              <a:ext uri="{FF2B5EF4-FFF2-40B4-BE49-F238E27FC236}">
                <a16:creationId xmlns:a16="http://schemas.microsoft.com/office/drawing/2014/main" id="{59529B5B-9FB1-D841-A623-7BE20AC11FA6}"/>
              </a:ext>
            </a:extLst>
          </p:cNvPr>
          <p:cNvCxnSpPr>
            <a:cxnSpLocks/>
          </p:cNvCxnSpPr>
          <p:nvPr/>
        </p:nvCxnSpPr>
        <p:spPr>
          <a:xfrm>
            <a:off x="9252910" y="2146722"/>
            <a:ext cx="1" cy="128948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8FB7B20-FE13-DE41-B633-EE553FEACA01}"/>
              </a:ext>
            </a:extLst>
          </p:cNvPr>
          <p:cNvSpPr txBox="1"/>
          <p:nvPr/>
        </p:nvSpPr>
        <p:spPr>
          <a:xfrm>
            <a:off x="2755828" y="8236788"/>
            <a:ext cx="1624420"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Data Lists</a:t>
            </a:r>
          </a:p>
        </p:txBody>
      </p:sp>
      <p:cxnSp>
        <p:nvCxnSpPr>
          <p:cNvPr id="72" name="Straight Arrow Connector 71">
            <a:extLst>
              <a:ext uri="{FF2B5EF4-FFF2-40B4-BE49-F238E27FC236}">
                <a16:creationId xmlns:a16="http://schemas.microsoft.com/office/drawing/2014/main" id="{E5B300D6-0F04-0740-B01A-BE6F622C0519}"/>
              </a:ext>
            </a:extLst>
          </p:cNvPr>
          <p:cNvCxnSpPr>
            <a:cxnSpLocks/>
          </p:cNvCxnSpPr>
          <p:nvPr/>
        </p:nvCxnSpPr>
        <p:spPr>
          <a:xfrm flipV="1">
            <a:off x="3572221" y="6606281"/>
            <a:ext cx="1126304" cy="156701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EF58803-A11C-7544-9732-F220EB18CE65}"/>
              </a:ext>
            </a:extLst>
          </p:cNvPr>
          <p:cNvCxnSpPr>
            <a:cxnSpLocks/>
          </p:cNvCxnSpPr>
          <p:nvPr/>
        </p:nvCxnSpPr>
        <p:spPr>
          <a:xfrm flipV="1">
            <a:off x="6713166" y="6979340"/>
            <a:ext cx="3106816" cy="159845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9982B9B-F466-4948-955B-7452DF1EF3AE}"/>
              </a:ext>
            </a:extLst>
          </p:cNvPr>
          <p:cNvSpPr txBox="1"/>
          <p:nvPr/>
        </p:nvSpPr>
        <p:spPr>
          <a:xfrm>
            <a:off x="5558239" y="8693761"/>
            <a:ext cx="2139568"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Object Details</a:t>
            </a:r>
          </a:p>
        </p:txBody>
      </p:sp>
      <p:cxnSp>
        <p:nvCxnSpPr>
          <p:cNvPr id="82" name="Straight Arrow Connector 81">
            <a:extLst>
              <a:ext uri="{FF2B5EF4-FFF2-40B4-BE49-F238E27FC236}">
                <a16:creationId xmlns:a16="http://schemas.microsoft.com/office/drawing/2014/main" id="{1AC03A59-81DD-1F45-A89B-98581851E6BD}"/>
              </a:ext>
            </a:extLst>
          </p:cNvPr>
          <p:cNvCxnSpPr>
            <a:cxnSpLocks/>
          </p:cNvCxnSpPr>
          <p:nvPr/>
        </p:nvCxnSpPr>
        <p:spPr>
          <a:xfrm flipH="1">
            <a:off x="10383130" y="3278601"/>
            <a:ext cx="1357607" cy="26435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D337EA2-90C0-7240-BF90-9A4390A4883B}"/>
              </a:ext>
            </a:extLst>
          </p:cNvPr>
          <p:cNvSpPr txBox="1"/>
          <p:nvPr/>
        </p:nvSpPr>
        <p:spPr>
          <a:xfrm>
            <a:off x="11863892" y="3022441"/>
            <a:ext cx="2754406" cy="41537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DE" sz="2699" kern="0">
                <a:ea typeface="Arial Unicode MS" pitchFamily="34" charset="-128"/>
                <a:cs typeface="Arial Unicode MS" pitchFamily="34" charset="-128"/>
              </a:rPr>
              <a:t>Personalization</a:t>
            </a:r>
          </a:p>
        </p:txBody>
      </p:sp>
    </p:spTree>
    <p:extLst>
      <p:ext uri="{BB962C8B-B14F-4D97-AF65-F5344CB8AC3E}">
        <p14:creationId xmlns:p14="http://schemas.microsoft.com/office/powerpoint/2010/main" val="39702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1A2B4E-7C49-4E8D-BDE2-3372FBA257DC}"/>
              </a:ext>
            </a:extLst>
          </p:cNvPr>
          <p:cNvSpPr>
            <a:spLocks noGrp="1"/>
          </p:cNvSpPr>
          <p:nvPr>
            <p:ph type="body" sz="quarter" idx="10"/>
          </p:nvPr>
        </p:nvSpPr>
        <p:spPr>
          <a:xfrm>
            <a:off x="755803" y="2431501"/>
            <a:ext cx="10403782" cy="7072158"/>
          </a:xfrm>
        </p:spPr>
        <p:txBody>
          <a:bodyPr/>
          <a:lstStyle/>
          <a:p>
            <a:r>
              <a:rPr lang="en-US"/>
              <a:t>For example:</a:t>
            </a:r>
          </a:p>
          <a:p>
            <a:pPr marL="514213" indent="-514213">
              <a:buFont typeface="Arial" panose="020B0604020202020204" pitchFamily="34" charset="0"/>
              <a:buChar char="•"/>
            </a:pPr>
            <a:r>
              <a:rPr lang="en-US"/>
              <a:t>The semantic of a field</a:t>
            </a:r>
            <a:br>
              <a:rPr lang="en-US"/>
            </a:br>
            <a:r>
              <a:rPr lang="en-US" i="1"/>
              <a:t>“This is an email address”</a:t>
            </a:r>
          </a:p>
          <a:p>
            <a:pPr marL="514213" indent="-514213">
              <a:buFont typeface="Arial" panose="020B0604020202020204" pitchFamily="34" charset="0"/>
              <a:buChar char="•"/>
            </a:pPr>
            <a:r>
              <a:rPr lang="en-US"/>
              <a:t>How fields are related to each other</a:t>
            </a:r>
            <a:br>
              <a:rPr lang="en-US"/>
            </a:br>
            <a:r>
              <a:rPr lang="en-US" i="1"/>
              <a:t>“This is the currency for this amount”</a:t>
            </a:r>
            <a:endParaRPr lang="en-US"/>
          </a:p>
          <a:p>
            <a:pPr marL="514213" indent="-514213">
              <a:buFont typeface="Arial" panose="020B0604020202020204" pitchFamily="34" charset="0"/>
              <a:buChar char="•"/>
            </a:pPr>
            <a:r>
              <a:rPr lang="en-US"/>
              <a:t>How information should be displayed</a:t>
            </a:r>
            <a:br>
              <a:rPr lang="en-US"/>
            </a:br>
            <a:r>
              <a:rPr lang="en-US" i="1"/>
              <a:t>“These fields shall be displayed together in a form”</a:t>
            </a:r>
          </a:p>
          <a:p>
            <a:pPr marL="514213" indent="-514213">
              <a:buFont typeface="Arial" panose="020B0604020202020204" pitchFamily="34" charset="0"/>
              <a:buChar char="•"/>
            </a:pPr>
            <a:r>
              <a:rPr lang="en-US"/>
              <a:t>The possible interactions with the business object</a:t>
            </a:r>
            <a:br>
              <a:rPr lang="en-US"/>
            </a:br>
            <a:r>
              <a:rPr lang="en-US" i="1"/>
              <a:t>“This entity can be edited”</a:t>
            </a:r>
          </a:p>
          <a:p>
            <a:endParaRPr lang="en-US"/>
          </a:p>
        </p:txBody>
      </p:sp>
      <p:sp>
        <p:nvSpPr>
          <p:cNvPr id="2" name="Title 1">
            <a:extLst>
              <a:ext uri="{FF2B5EF4-FFF2-40B4-BE49-F238E27FC236}">
                <a16:creationId xmlns:a16="http://schemas.microsoft.com/office/drawing/2014/main" id="{F17808BC-23F3-49D0-8E73-9F0339A6DA8C}"/>
              </a:ext>
            </a:extLst>
          </p:cNvPr>
          <p:cNvSpPr>
            <a:spLocks noGrp="1"/>
          </p:cNvSpPr>
          <p:nvPr>
            <p:ph type="title"/>
          </p:nvPr>
        </p:nvSpPr>
        <p:spPr>
          <a:xfrm>
            <a:off x="755806" y="757936"/>
            <a:ext cx="16775345" cy="553854"/>
          </a:xfrm>
        </p:spPr>
        <p:txBody>
          <a:bodyPr/>
          <a:lstStyle/>
          <a:p>
            <a:r>
              <a:rPr lang="en-US"/>
              <a:t>OData annotations describe attributes and relationships</a:t>
            </a:r>
          </a:p>
        </p:txBody>
      </p:sp>
      <p:sp>
        <p:nvSpPr>
          <p:cNvPr id="5" name="Rectangle 4">
            <a:extLst>
              <a:ext uri="{FF2B5EF4-FFF2-40B4-BE49-F238E27FC236}">
                <a16:creationId xmlns:a16="http://schemas.microsoft.com/office/drawing/2014/main" id="{EB5E51FF-6C2F-4F50-8708-923907885879}"/>
              </a:ext>
            </a:extLst>
          </p:cNvPr>
          <p:cNvSpPr/>
          <p:nvPr/>
        </p:nvSpPr>
        <p:spPr bwMode="gray">
          <a:xfrm>
            <a:off x="14762400" y="7541404"/>
            <a:ext cx="2768751" cy="644543"/>
          </a:xfrm>
          <a:prstGeom prst="rect">
            <a:avLst/>
          </a:prstGeom>
          <a:noFill/>
          <a:ln w="25400" algn="ctr">
            <a:noFill/>
            <a:miter lim="800000"/>
            <a:headEnd/>
            <a:tailEnd/>
          </a:ln>
        </p:spPr>
        <p:txBody>
          <a:bodyPr lIns="134930" tIns="107943" rIns="134930" bIns="107943" rtlCol="0" anchor="ctr"/>
          <a:lstStyle/>
          <a:p>
            <a:pPr defTabSz="1370823" fontAlgn="base">
              <a:spcBef>
                <a:spcPct val="50000"/>
              </a:spcBef>
              <a:spcAft>
                <a:spcPct val="0"/>
              </a:spcAft>
              <a:buClr>
                <a:srgbClr val="F0AB00"/>
              </a:buClr>
              <a:buSzPct val="80000"/>
              <a:defRPr/>
            </a:pPr>
            <a:r>
              <a:rPr lang="en-US" sz="2099" i="1" kern="0">
                <a:solidFill>
                  <a:srgbClr val="000000"/>
                </a:solidFill>
                <a:ea typeface="Arial Unicode MS" pitchFamily="34" charset="-128"/>
                <a:cs typeface="Arial Unicode MS" pitchFamily="34" charset="-128"/>
              </a:rPr>
              <a:t>“This is an email address”</a:t>
            </a:r>
          </a:p>
        </p:txBody>
      </p:sp>
      <p:sp>
        <p:nvSpPr>
          <p:cNvPr id="10" name="Rectangle 9">
            <a:extLst>
              <a:ext uri="{FF2B5EF4-FFF2-40B4-BE49-F238E27FC236}">
                <a16:creationId xmlns:a16="http://schemas.microsoft.com/office/drawing/2014/main" id="{23C29257-320B-4242-B581-4B7F1B61AB37}"/>
              </a:ext>
            </a:extLst>
          </p:cNvPr>
          <p:cNvSpPr/>
          <p:nvPr/>
        </p:nvSpPr>
        <p:spPr>
          <a:xfrm>
            <a:off x="14762399" y="2166782"/>
            <a:ext cx="2768753" cy="738407"/>
          </a:xfrm>
          <a:prstGeom prst="rect">
            <a:avLst/>
          </a:prstGeom>
        </p:spPr>
        <p:txBody>
          <a:bodyPr wrap="square">
            <a:spAutoFit/>
          </a:bodyPr>
          <a:lstStyle/>
          <a:p>
            <a:pPr defTabSz="1370823" fontAlgn="base">
              <a:spcBef>
                <a:spcPct val="50000"/>
              </a:spcBef>
              <a:spcAft>
                <a:spcPct val="0"/>
              </a:spcAft>
              <a:buClr>
                <a:srgbClr val="F0AB00"/>
              </a:buClr>
              <a:buSzPct val="80000"/>
              <a:defRPr/>
            </a:pPr>
            <a:r>
              <a:rPr lang="en-US" sz="2099" i="1" kern="0">
                <a:solidFill>
                  <a:srgbClr val="000000"/>
                </a:solidFill>
                <a:ea typeface="Arial Unicode MS" pitchFamily="34" charset="-128"/>
                <a:cs typeface="Arial Unicode MS" pitchFamily="34" charset="-128"/>
              </a:rPr>
              <a:t>“This entity can be edited”</a:t>
            </a:r>
          </a:p>
        </p:txBody>
      </p:sp>
      <p:sp>
        <p:nvSpPr>
          <p:cNvPr id="26" name="Rectangle 25">
            <a:extLst>
              <a:ext uri="{FF2B5EF4-FFF2-40B4-BE49-F238E27FC236}">
                <a16:creationId xmlns:a16="http://schemas.microsoft.com/office/drawing/2014/main" id="{CBDFEE5E-AC9E-4BDB-9F24-7D963278A8E3}"/>
              </a:ext>
            </a:extLst>
          </p:cNvPr>
          <p:cNvSpPr/>
          <p:nvPr/>
        </p:nvSpPr>
        <p:spPr>
          <a:xfrm>
            <a:off x="14762400" y="3253626"/>
            <a:ext cx="2768751" cy="738407"/>
          </a:xfrm>
          <a:prstGeom prst="rect">
            <a:avLst/>
          </a:prstGeom>
        </p:spPr>
        <p:txBody>
          <a:bodyPr wrap="square">
            <a:spAutoFit/>
          </a:bodyPr>
          <a:lstStyle/>
          <a:p>
            <a:pPr defTabSz="1370823" fontAlgn="base">
              <a:spcBef>
                <a:spcPct val="50000"/>
              </a:spcBef>
              <a:spcAft>
                <a:spcPct val="0"/>
              </a:spcAft>
              <a:buClr>
                <a:srgbClr val="F0AB00"/>
              </a:buClr>
              <a:buSzPct val="80000"/>
              <a:defRPr/>
            </a:pPr>
            <a:r>
              <a:rPr lang="en-US" sz="2099" i="1" kern="0">
                <a:solidFill>
                  <a:srgbClr val="000000"/>
                </a:solidFill>
                <a:ea typeface="Arial Unicode MS" pitchFamily="34" charset="-128"/>
                <a:cs typeface="Arial Unicode MS" pitchFamily="34" charset="-128"/>
              </a:rPr>
              <a:t>“This is the currency for the amount”</a:t>
            </a:r>
          </a:p>
        </p:txBody>
      </p:sp>
      <p:sp>
        <p:nvSpPr>
          <p:cNvPr id="30" name="Rectangle 29">
            <a:extLst>
              <a:ext uri="{FF2B5EF4-FFF2-40B4-BE49-F238E27FC236}">
                <a16:creationId xmlns:a16="http://schemas.microsoft.com/office/drawing/2014/main" id="{2FB6DED0-E5F0-4BE1-BB70-68B1DD1F577B}"/>
              </a:ext>
            </a:extLst>
          </p:cNvPr>
          <p:cNvSpPr/>
          <p:nvPr/>
        </p:nvSpPr>
        <p:spPr bwMode="gray">
          <a:xfrm>
            <a:off x="14762400" y="6162953"/>
            <a:ext cx="2768751" cy="972036"/>
          </a:xfrm>
          <a:prstGeom prst="rect">
            <a:avLst/>
          </a:prstGeom>
          <a:noFill/>
          <a:ln w="25400" algn="ctr">
            <a:noFill/>
            <a:miter lim="800000"/>
            <a:headEnd/>
            <a:tailEnd/>
          </a:ln>
        </p:spPr>
        <p:txBody>
          <a:bodyPr lIns="134930" tIns="107943" rIns="134930" bIns="107943" rtlCol="0" anchor="ctr"/>
          <a:lstStyle/>
          <a:p>
            <a:pPr defTabSz="1370823" fontAlgn="base">
              <a:spcBef>
                <a:spcPct val="50000"/>
              </a:spcBef>
              <a:spcAft>
                <a:spcPct val="0"/>
              </a:spcAft>
              <a:buClr>
                <a:srgbClr val="F0AB00"/>
              </a:buClr>
              <a:buSzPct val="80000"/>
              <a:defRPr/>
            </a:pPr>
            <a:r>
              <a:rPr lang="en-US" sz="2099" i="1" kern="0">
                <a:solidFill>
                  <a:srgbClr val="000000"/>
                </a:solidFill>
                <a:ea typeface="Arial Unicode MS" pitchFamily="34" charset="-128"/>
                <a:cs typeface="Arial Unicode MS" pitchFamily="34" charset="-128"/>
              </a:rPr>
              <a:t>“These fields shall be displayed together in a form”</a:t>
            </a:r>
          </a:p>
        </p:txBody>
      </p:sp>
      <p:pic>
        <p:nvPicPr>
          <p:cNvPr id="8" name="Picture 7">
            <a:extLst>
              <a:ext uri="{FF2B5EF4-FFF2-40B4-BE49-F238E27FC236}">
                <a16:creationId xmlns:a16="http://schemas.microsoft.com/office/drawing/2014/main" id="{64DFB235-5B1F-47E7-BA3D-9BB4FA8F3C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474666" y="2170642"/>
            <a:ext cx="3715983" cy="6101397"/>
          </a:xfrm>
          <a:prstGeom prst="rect">
            <a:avLst/>
          </a:prstGeom>
          <a:ln>
            <a:solidFill>
              <a:schemeClr val="bg1">
                <a:lumMod val="75000"/>
              </a:schemeClr>
            </a:solidFill>
          </a:ln>
        </p:spPr>
      </p:pic>
      <p:sp>
        <p:nvSpPr>
          <p:cNvPr id="4" name="Rectangle: Rounded Corners 3">
            <a:extLst>
              <a:ext uri="{FF2B5EF4-FFF2-40B4-BE49-F238E27FC236}">
                <a16:creationId xmlns:a16="http://schemas.microsoft.com/office/drawing/2014/main" id="{E907013E-5962-4BF8-96A9-AC50ED5CBD39}"/>
              </a:ext>
            </a:extLst>
          </p:cNvPr>
          <p:cNvSpPr/>
          <p:nvPr/>
        </p:nvSpPr>
        <p:spPr bwMode="gray">
          <a:xfrm>
            <a:off x="10332904" y="1633006"/>
            <a:ext cx="3999506" cy="7870654"/>
          </a:xfrm>
          <a:prstGeom prst="roundRect">
            <a:avLst>
              <a:gd name="adj" fmla="val 10291"/>
            </a:avLst>
          </a:prstGeom>
          <a:noFill/>
          <a:ln w="57150" algn="ctr">
            <a:solidFill>
              <a:schemeClr val="tx1"/>
            </a:solidFill>
            <a:miter lim="800000"/>
            <a:headEnd/>
            <a:tailEnd/>
          </a:ln>
        </p:spPr>
        <p:txBody>
          <a:bodyPr lIns="134965" tIns="107972" rIns="134965" bIns="107972" rtlCol="0" anchor="ctr"/>
          <a:lstStyle/>
          <a:p>
            <a:pPr algn="ctr" defTabSz="1371234" fontAlgn="base">
              <a:spcBef>
                <a:spcPct val="50000"/>
              </a:spcBef>
              <a:spcAft>
                <a:spcPct val="0"/>
              </a:spcAft>
              <a:buClr>
                <a:srgbClr val="F0AB00"/>
              </a:buClr>
              <a:buSzPct val="80000"/>
            </a:pPr>
            <a:endParaRPr lang="en-US" sz="2699" kern="0" err="1">
              <a:ea typeface="Arial Unicode MS" pitchFamily="34" charset="-128"/>
              <a:cs typeface="Arial Unicode MS" pitchFamily="34" charset="-128"/>
            </a:endParaRPr>
          </a:p>
        </p:txBody>
      </p:sp>
      <p:sp>
        <p:nvSpPr>
          <p:cNvPr id="6" name="Oval 5">
            <a:extLst>
              <a:ext uri="{FF2B5EF4-FFF2-40B4-BE49-F238E27FC236}">
                <a16:creationId xmlns:a16="http://schemas.microsoft.com/office/drawing/2014/main" id="{FEE0DD44-A917-4144-A071-D5646A4C559A}"/>
              </a:ext>
            </a:extLst>
          </p:cNvPr>
          <p:cNvSpPr/>
          <p:nvPr/>
        </p:nvSpPr>
        <p:spPr bwMode="gray">
          <a:xfrm>
            <a:off x="11975160" y="8581429"/>
            <a:ext cx="714997" cy="719123"/>
          </a:xfrm>
          <a:prstGeom prst="ellipse">
            <a:avLst/>
          </a:prstGeom>
          <a:noFill/>
          <a:ln w="57150" algn="ctr">
            <a:solidFill>
              <a:schemeClr val="tx1"/>
            </a:solidFill>
            <a:miter lim="800000"/>
            <a:headEnd/>
            <a:tailEnd/>
          </a:ln>
        </p:spPr>
        <p:txBody>
          <a:bodyPr rot="0" spcFirstLastPara="0" vertOverflow="overflow" horzOverflow="overflow" vert="horz" wrap="square" lIns="134965" tIns="107972" rIns="134965" bIns="107972" numCol="1" spcCol="0" rtlCol="0" fromWordArt="0" anchor="ctr" anchorCtr="0" forceAA="0" compatLnSpc="1">
            <a:prstTxWarp prst="textNoShape">
              <a:avLst/>
            </a:prstTxWarp>
            <a:noAutofit/>
          </a:bodyPr>
          <a:lstStyle/>
          <a:p>
            <a:pPr algn="ctr" defTabSz="1371234" fontAlgn="base">
              <a:spcBef>
                <a:spcPct val="50000"/>
              </a:spcBef>
              <a:spcAft>
                <a:spcPct val="0"/>
              </a:spcAft>
              <a:buClr>
                <a:srgbClr val="F0AB00"/>
              </a:buClr>
              <a:buSzPct val="80000"/>
            </a:pPr>
            <a:endParaRPr lang="en-US" sz="2699" kern="0" err="1">
              <a:ea typeface="Arial Unicode MS" pitchFamily="34" charset="-128"/>
              <a:cs typeface="Arial Unicode MS" pitchFamily="34" charset="-128"/>
            </a:endParaRPr>
          </a:p>
        </p:txBody>
      </p:sp>
      <p:cxnSp>
        <p:nvCxnSpPr>
          <p:cNvPr id="28" name="Straight Arrow Connector 27">
            <a:extLst>
              <a:ext uri="{FF2B5EF4-FFF2-40B4-BE49-F238E27FC236}">
                <a16:creationId xmlns:a16="http://schemas.microsoft.com/office/drawing/2014/main" id="{71F2EF0B-A240-4CDC-AAA6-C43C99498683}"/>
              </a:ext>
            </a:extLst>
          </p:cNvPr>
          <p:cNvCxnSpPr>
            <a:cxnSpLocks/>
          </p:cNvCxnSpPr>
          <p:nvPr/>
        </p:nvCxnSpPr>
        <p:spPr>
          <a:xfrm flipH="1">
            <a:off x="12966058" y="3652608"/>
            <a:ext cx="1796342" cy="0"/>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03D2DD9-7B8C-4A8B-B0E5-42901DB9A431}"/>
              </a:ext>
            </a:extLst>
          </p:cNvPr>
          <p:cNvCxnSpPr>
            <a:cxnSpLocks/>
            <a:stCxn id="5" idx="1"/>
          </p:cNvCxnSpPr>
          <p:nvPr/>
        </p:nvCxnSpPr>
        <p:spPr>
          <a:xfrm flipH="1">
            <a:off x="12341187" y="7863675"/>
            <a:ext cx="2421212" cy="0"/>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0AC22F-E6F4-48FA-B84D-D8C0F88D4398}"/>
              </a:ext>
            </a:extLst>
          </p:cNvPr>
          <p:cNvCxnSpPr>
            <a:cxnSpLocks/>
          </p:cNvCxnSpPr>
          <p:nvPr/>
        </p:nvCxnSpPr>
        <p:spPr>
          <a:xfrm flipH="1">
            <a:off x="14077013" y="2513691"/>
            <a:ext cx="685385" cy="1"/>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77D26A95-51FB-4742-9197-E17E9BA3D9A8}"/>
              </a:ext>
            </a:extLst>
          </p:cNvPr>
          <p:cNvSpPr/>
          <p:nvPr/>
        </p:nvSpPr>
        <p:spPr>
          <a:xfrm>
            <a:off x="13496370" y="5902363"/>
            <a:ext cx="1041450" cy="1511426"/>
          </a:xfrm>
          <a:prstGeom prst="rightBrace">
            <a:avLst>
              <a:gd name="adj1" fmla="val 8333"/>
              <a:gd name="adj2" fmla="val 53078"/>
            </a:avLst>
          </a:prstGeom>
          <a:ln w="15875">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sz="4724"/>
          </a:p>
        </p:txBody>
      </p:sp>
    </p:spTree>
    <p:extLst>
      <p:ext uri="{BB962C8B-B14F-4D97-AF65-F5344CB8AC3E}">
        <p14:creationId xmlns:p14="http://schemas.microsoft.com/office/powerpoint/2010/main" val="206594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7293E5-1A12-4261-8368-3809D73C2C14}"/>
              </a:ext>
            </a:extLst>
          </p:cNvPr>
          <p:cNvPicPr>
            <a:picLocks noChangeAspect="1"/>
          </p:cNvPicPr>
          <p:nvPr/>
        </p:nvPicPr>
        <p:blipFill>
          <a:blip r:embed="rId3"/>
          <a:stretch>
            <a:fillRect/>
          </a:stretch>
        </p:blipFill>
        <p:spPr>
          <a:xfrm>
            <a:off x="762438" y="1827533"/>
            <a:ext cx="10509165" cy="7514580"/>
          </a:xfrm>
          <a:prstGeom prst="rect">
            <a:avLst/>
          </a:prstGeom>
          <a:ln>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List Report UI Elements</a:t>
            </a:r>
          </a:p>
        </p:txBody>
      </p:sp>
      <p:sp>
        <p:nvSpPr>
          <p:cNvPr id="6" name="Rectangle 5">
            <a:extLst>
              <a:ext uri="{FF2B5EF4-FFF2-40B4-BE49-F238E27FC236}">
                <a16:creationId xmlns:a16="http://schemas.microsoft.com/office/drawing/2014/main" id="{30C07C0F-1F27-4271-9823-A25A1632809A}"/>
              </a:ext>
            </a:extLst>
          </p:cNvPr>
          <p:cNvSpPr/>
          <p:nvPr/>
        </p:nvSpPr>
        <p:spPr>
          <a:xfrm>
            <a:off x="895461" y="2634537"/>
            <a:ext cx="10189187"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9" name="Rectangle 8">
            <a:extLst>
              <a:ext uri="{FF2B5EF4-FFF2-40B4-BE49-F238E27FC236}">
                <a16:creationId xmlns:a16="http://schemas.microsoft.com/office/drawing/2014/main" id="{4504B13C-1253-49DF-BD90-EEC20E3A3314}"/>
              </a:ext>
            </a:extLst>
          </p:cNvPr>
          <p:cNvSpPr/>
          <p:nvPr/>
        </p:nvSpPr>
        <p:spPr>
          <a:xfrm>
            <a:off x="11767258" y="2634537"/>
            <a:ext cx="2148840" cy="53949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a:p>
        </p:txBody>
      </p:sp>
      <p:sp>
        <p:nvSpPr>
          <p:cNvPr id="10" name="TextBox 9">
            <a:extLst>
              <a:ext uri="{FF2B5EF4-FFF2-40B4-BE49-F238E27FC236}">
                <a16:creationId xmlns:a16="http://schemas.microsoft.com/office/drawing/2014/main" id="{AA080350-56F4-440A-B560-002441DFA0FF}"/>
              </a:ext>
            </a:extLst>
          </p:cNvPr>
          <p:cNvSpPr txBox="1"/>
          <p:nvPr/>
        </p:nvSpPr>
        <p:spPr>
          <a:xfrm>
            <a:off x="12065454" y="2680451"/>
            <a:ext cx="1643399" cy="523220"/>
          </a:xfrm>
          <a:prstGeom prst="rect">
            <a:avLst/>
          </a:prstGeom>
          <a:noFill/>
          <a:ln w="28575">
            <a:noFill/>
          </a:ln>
        </p:spPr>
        <p:txBody>
          <a:bodyPr wrap="none" rtlCol="0">
            <a:spAutoFit/>
          </a:bodyPr>
          <a:lstStyle/>
          <a:p>
            <a:r>
              <a:rPr lang="de-DE" sz="2800">
                <a:latin typeface="+mn-lt"/>
              </a:rPr>
              <a:t>Filter Bar</a:t>
            </a:r>
          </a:p>
        </p:txBody>
      </p:sp>
      <p:sp>
        <p:nvSpPr>
          <p:cNvPr id="13" name="Rectangle 12">
            <a:extLst>
              <a:ext uri="{FF2B5EF4-FFF2-40B4-BE49-F238E27FC236}">
                <a16:creationId xmlns:a16="http://schemas.microsoft.com/office/drawing/2014/main" id="{68E48813-7926-4560-8EB6-51699F115ADE}"/>
              </a:ext>
            </a:extLst>
          </p:cNvPr>
          <p:cNvSpPr/>
          <p:nvPr/>
        </p:nvSpPr>
        <p:spPr>
          <a:xfrm>
            <a:off x="11767258" y="5005389"/>
            <a:ext cx="2148840" cy="53949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4" name="TextBox 13">
            <a:extLst>
              <a:ext uri="{FF2B5EF4-FFF2-40B4-BE49-F238E27FC236}">
                <a16:creationId xmlns:a16="http://schemas.microsoft.com/office/drawing/2014/main" id="{0F26135B-F3EB-495D-A4A6-8B2C6E38A1AF}"/>
              </a:ext>
            </a:extLst>
          </p:cNvPr>
          <p:cNvSpPr txBox="1"/>
          <p:nvPr/>
        </p:nvSpPr>
        <p:spPr>
          <a:xfrm>
            <a:off x="12318455" y="4990888"/>
            <a:ext cx="1204176" cy="523220"/>
          </a:xfrm>
          <a:prstGeom prst="rect">
            <a:avLst/>
          </a:prstGeom>
          <a:noFill/>
        </p:spPr>
        <p:txBody>
          <a:bodyPr wrap="none" rtlCol="0">
            <a:spAutoFit/>
          </a:bodyPr>
          <a:lstStyle/>
          <a:p>
            <a:r>
              <a:rPr lang="de-DE" sz="2800">
                <a:latin typeface="+mn-lt"/>
              </a:rPr>
              <a:t>Chart</a:t>
            </a:r>
            <a:r>
              <a:rPr lang="de-DE" sz="2800">
                <a:solidFill>
                  <a:srgbClr val="FF0000"/>
                </a:solidFill>
                <a:latin typeface="+mn-lt"/>
              </a:rPr>
              <a:t>*</a:t>
            </a:r>
          </a:p>
        </p:txBody>
      </p:sp>
      <p:sp>
        <p:nvSpPr>
          <p:cNvPr id="16" name="Rectangle 15">
            <a:extLst>
              <a:ext uri="{FF2B5EF4-FFF2-40B4-BE49-F238E27FC236}">
                <a16:creationId xmlns:a16="http://schemas.microsoft.com/office/drawing/2014/main" id="{5232081C-27AA-4877-96A2-F4F8D5DABE02}"/>
              </a:ext>
            </a:extLst>
          </p:cNvPr>
          <p:cNvSpPr/>
          <p:nvPr/>
        </p:nvSpPr>
        <p:spPr>
          <a:xfrm>
            <a:off x="11767258" y="7320319"/>
            <a:ext cx="2148840"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7" name="TextBox 16">
            <a:extLst>
              <a:ext uri="{FF2B5EF4-FFF2-40B4-BE49-F238E27FC236}">
                <a16:creationId xmlns:a16="http://schemas.microsoft.com/office/drawing/2014/main" id="{68806215-E5B2-41EB-8EE7-395BFC588D7F}"/>
              </a:ext>
            </a:extLst>
          </p:cNvPr>
          <p:cNvSpPr txBox="1"/>
          <p:nvPr/>
        </p:nvSpPr>
        <p:spPr>
          <a:xfrm>
            <a:off x="12334179" y="7320320"/>
            <a:ext cx="1045735" cy="523220"/>
          </a:xfrm>
          <a:prstGeom prst="rect">
            <a:avLst/>
          </a:prstGeom>
          <a:noFill/>
        </p:spPr>
        <p:txBody>
          <a:bodyPr wrap="none" rtlCol="0">
            <a:spAutoFit/>
          </a:bodyPr>
          <a:lstStyle/>
          <a:p>
            <a:r>
              <a:rPr lang="de-DE" sz="2800">
                <a:latin typeface="+mn-lt"/>
              </a:rPr>
              <a:t>Table</a:t>
            </a:r>
          </a:p>
        </p:txBody>
      </p:sp>
      <p:sp>
        <p:nvSpPr>
          <p:cNvPr id="18" name="Rectangle 17">
            <a:extLst>
              <a:ext uri="{FF2B5EF4-FFF2-40B4-BE49-F238E27FC236}">
                <a16:creationId xmlns:a16="http://schemas.microsoft.com/office/drawing/2014/main" id="{7BD2E4A0-41FA-4269-BD73-9020D60CFD0A}"/>
              </a:ext>
            </a:extLst>
          </p:cNvPr>
          <p:cNvSpPr/>
          <p:nvPr/>
        </p:nvSpPr>
        <p:spPr>
          <a:xfrm>
            <a:off x="911197" y="3408361"/>
            <a:ext cx="10189187" cy="281168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9" name="Rectangle 18">
            <a:extLst>
              <a:ext uri="{FF2B5EF4-FFF2-40B4-BE49-F238E27FC236}">
                <a16:creationId xmlns:a16="http://schemas.microsoft.com/office/drawing/2014/main" id="{2CF3BBF8-4F4D-4782-8CFD-9B10E35D0E70}"/>
              </a:ext>
            </a:extLst>
          </p:cNvPr>
          <p:cNvSpPr/>
          <p:nvPr/>
        </p:nvSpPr>
        <p:spPr>
          <a:xfrm>
            <a:off x="969684" y="6485861"/>
            <a:ext cx="10114964" cy="290152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3" name="TextBox 2">
            <a:extLst>
              <a:ext uri="{FF2B5EF4-FFF2-40B4-BE49-F238E27FC236}">
                <a16:creationId xmlns:a16="http://schemas.microsoft.com/office/drawing/2014/main" id="{76E5286D-94E1-4CC0-8343-D655AFE37FB6}"/>
              </a:ext>
            </a:extLst>
          </p:cNvPr>
          <p:cNvSpPr txBox="1"/>
          <p:nvPr/>
        </p:nvSpPr>
        <p:spPr>
          <a:xfrm>
            <a:off x="14985657" y="9536731"/>
            <a:ext cx="3044423" cy="523220"/>
          </a:xfrm>
          <a:prstGeom prst="rect">
            <a:avLst/>
          </a:prstGeom>
          <a:noFill/>
        </p:spPr>
        <p:txBody>
          <a:bodyPr wrap="none" rtlCol="0">
            <a:spAutoFit/>
          </a:bodyPr>
          <a:lstStyle/>
          <a:p>
            <a:r>
              <a:rPr lang="de-DE" sz="2800">
                <a:solidFill>
                  <a:srgbClr val="FF0000"/>
                </a:solidFill>
                <a:latin typeface="+mn-lt"/>
              </a:rPr>
              <a:t>*</a:t>
            </a:r>
            <a:r>
              <a:rPr lang="de-DE" sz="2800">
                <a:latin typeface="+mn-lt"/>
              </a:rPr>
              <a:t>Optional </a:t>
            </a:r>
            <a:r>
              <a:rPr lang="de-DE" sz="2800" err="1">
                <a:latin typeface="+mn-lt"/>
              </a:rPr>
              <a:t>element</a:t>
            </a:r>
            <a:endParaRPr lang="de-DE" sz="2800">
              <a:latin typeface="+mn-lt"/>
            </a:endParaRPr>
          </a:p>
        </p:txBody>
      </p:sp>
      <p:sp>
        <p:nvSpPr>
          <p:cNvPr id="5" name="Rectangle 4">
            <a:extLst>
              <a:ext uri="{FF2B5EF4-FFF2-40B4-BE49-F238E27FC236}">
                <a16:creationId xmlns:a16="http://schemas.microsoft.com/office/drawing/2014/main" id="{59785904-F3AF-BF40-B188-E26485852303}"/>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259236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3" grpId="0" animBg="1"/>
      <p:bldP spid="14" grpId="0"/>
      <p:bldP spid="16" grpId="0" animBg="1"/>
      <p:bldP spid="17" grpId="0"/>
      <p:bldP spid="18" grpId="0" animBg="1"/>
      <p:bldP spid="19"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164D6-16F9-4C1C-81ED-78BB2DD11794}"/>
              </a:ext>
            </a:extLst>
          </p:cNvPr>
          <p:cNvPicPr>
            <a:picLocks noChangeAspect="1"/>
          </p:cNvPicPr>
          <p:nvPr/>
        </p:nvPicPr>
        <p:blipFill>
          <a:blip r:embed="rId3"/>
          <a:stretch>
            <a:fillRect/>
          </a:stretch>
        </p:blipFill>
        <p:spPr>
          <a:xfrm>
            <a:off x="770067" y="1968680"/>
            <a:ext cx="10543118" cy="7538858"/>
          </a:xfrm>
          <a:prstGeom prst="rect">
            <a:avLst/>
          </a:prstGeom>
          <a:ln w="12700">
            <a:solidFill>
              <a:schemeClr val="accent2"/>
            </a:solidFill>
          </a:ln>
        </p:spPr>
      </p:pic>
      <p:sp>
        <p:nvSpPr>
          <p:cNvPr id="4" name="Title 3">
            <a:extLst>
              <a:ext uri="{FF2B5EF4-FFF2-40B4-BE49-F238E27FC236}">
                <a16:creationId xmlns:a16="http://schemas.microsoft.com/office/drawing/2014/main" id="{EE69E4D0-58F5-45BA-9A98-8ABC8331D549}"/>
              </a:ext>
            </a:extLst>
          </p:cNvPr>
          <p:cNvSpPr>
            <a:spLocks noGrp="1"/>
          </p:cNvSpPr>
          <p:nvPr>
            <p:ph type="title"/>
          </p:nvPr>
        </p:nvSpPr>
        <p:spPr/>
        <p:txBody>
          <a:bodyPr/>
          <a:lstStyle/>
          <a:p>
            <a:r>
              <a:rPr lang="de-DE"/>
              <a:t>Table Definition</a:t>
            </a:r>
          </a:p>
        </p:txBody>
      </p:sp>
      <p:sp>
        <p:nvSpPr>
          <p:cNvPr id="16" name="Rectangle 15">
            <a:extLst>
              <a:ext uri="{FF2B5EF4-FFF2-40B4-BE49-F238E27FC236}">
                <a16:creationId xmlns:a16="http://schemas.microsoft.com/office/drawing/2014/main" id="{5232081C-27AA-4877-96A2-F4F8D5DABE02}"/>
              </a:ext>
            </a:extLst>
          </p:cNvPr>
          <p:cNvSpPr/>
          <p:nvPr/>
        </p:nvSpPr>
        <p:spPr>
          <a:xfrm>
            <a:off x="11841480" y="7331138"/>
            <a:ext cx="2148840"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7" name="TextBox 16">
            <a:extLst>
              <a:ext uri="{FF2B5EF4-FFF2-40B4-BE49-F238E27FC236}">
                <a16:creationId xmlns:a16="http://schemas.microsoft.com/office/drawing/2014/main" id="{68806215-E5B2-41EB-8EE7-395BFC588D7F}"/>
              </a:ext>
            </a:extLst>
          </p:cNvPr>
          <p:cNvSpPr txBox="1"/>
          <p:nvPr/>
        </p:nvSpPr>
        <p:spPr>
          <a:xfrm>
            <a:off x="12408401" y="7331139"/>
            <a:ext cx="1045735" cy="523220"/>
          </a:xfrm>
          <a:prstGeom prst="rect">
            <a:avLst/>
          </a:prstGeom>
          <a:noFill/>
        </p:spPr>
        <p:txBody>
          <a:bodyPr wrap="none" rtlCol="0">
            <a:spAutoFit/>
          </a:bodyPr>
          <a:lstStyle/>
          <a:p>
            <a:r>
              <a:rPr lang="de-DE" sz="2800"/>
              <a:t>Table</a:t>
            </a:r>
          </a:p>
        </p:txBody>
      </p:sp>
      <p:sp>
        <p:nvSpPr>
          <p:cNvPr id="19" name="Rectangle 18">
            <a:extLst>
              <a:ext uri="{FF2B5EF4-FFF2-40B4-BE49-F238E27FC236}">
                <a16:creationId xmlns:a16="http://schemas.microsoft.com/office/drawing/2014/main" id="{2CF3BBF8-4F4D-4782-8CFD-9B10E35D0E70}"/>
              </a:ext>
            </a:extLst>
          </p:cNvPr>
          <p:cNvSpPr/>
          <p:nvPr/>
        </p:nvSpPr>
        <p:spPr>
          <a:xfrm>
            <a:off x="948418" y="6305107"/>
            <a:ext cx="10040112" cy="318567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15" name="Rectangle 14">
            <a:extLst>
              <a:ext uri="{FF2B5EF4-FFF2-40B4-BE49-F238E27FC236}">
                <a16:creationId xmlns:a16="http://schemas.microsoft.com/office/drawing/2014/main" id="{29D93769-837B-4519-B683-F93A963A1468}"/>
              </a:ext>
            </a:extLst>
          </p:cNvPr>
          <p:cNvSpPr/>
          <p:nvPr/>
        </p:nvSpPr>
        <p:spPr>
          <a:xfrm>
            <a:off x="11841480" y="8013848"/>
            <a:ext cx="2148840"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0" name="TextBox 19">
            <a:extLst>
              <a:ext uri="{FF2B5EF4-FFF2-40B4-BE49-F238E27FC236}">
                <a16:creationId xmlns:a16="http://schemas.microsoft.com/office/drawing/2014/main" id="{30D62B24-C62E-470F-A2C2-616E04074895}"/>
              </a:ext>
            </a:extLst>
          </p:cNvPr>
          <p:cNvSpPr txBox="1"/>
          <p:nvPr/>
        </p:nvSpPr>
        <p:spPr>
          <a:xfrm>
            <a:off x="11965352" y="8013849"/>
            <a:ext cx="2023311" cy="523220"/>
          </a:xfrm>
          <a:prstGeom prst="rect">
            <a:avLst/>
          </a:prstGeom>
          <a:noFill/>
        </p:spPr>
        <p:txBody>
          <a:bodyPr wrap="none" rtlCol="0">
            <a:spAutoFit/>
          </a:bodyPr>
          <a:lstStyle/>
          <a:p>
            <a:r>
              <a:rPr lang="de-DE" sz="2800"/>
              <a:t>UI.LineItem</a:t>
            </a:r>
          </a:p>
        </p:txBody>
      </p:sp>
      <p:sp>
        <p:nvSpPr>
          <p:cNvPr id="21" name="Rectangle 20">
            <a:extLst>
              <a:ext uri="{FF2B5EF4-FFF2-40B4-BE49-F238E27FC236}">
                <a16:creationId xmlns:a16="http://schemas.microsoft.com/office/drawing/2014/main" id="{44928E2D-C3EC-46EA-8F58-56EC0103FA55}"/>
              </a:ext>
            </a:extLst>
          </p:cNvPr>
          <p:cNvSpPr/>
          <p:nvPr/>
        </p:nvSpPr>
        <p:spPr>
          <a:xfrm>
            <a:off x="8159601" y="6666613"/>
            <a:ext cx="2148840" cy="272979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2" name="Rectangle 21">
            <a:extLst>
              <a:ext uri="{FF2B5EF4-FFF2-40B4-BE49-F238E27FC236}">
                <a16:creationId xmlns:a16="http://schemas.microsoft.com/office/drawing/2014/main" id="{D1D3E15E-D029-4CCF-8252-A55E56479BD8}"/>
              </a:ext>
            </a:extLst>
          </p:cNvPr>
          <p:cNvSpPr/>
          <p:nvPr/>
        </p:nvSpPr>
        <p:spPr>
          <a:xfrm>
            <a:off x="5743441" y="6666614"/>
            <a:ext cx="2148840" cy="272979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3" name="Rectangle 22">
            <a:extLst>
              <a:ext uri="{FF2B5EF4-FFF2-40B4-BE49-F238E27FC236}">
                <a16:creationId xmlns:a16="http://schemas.microsoft.com/office/drawing/2014/main" id="{0D1ACF98-7F0F-4D94-9B05-AFF064FDCDC6}"/>
              </a:ext>
            </a:extLst>
          </p:cNvPr>
          <p:cNvSpPr/>
          <p:nvPr/>
        </p:nvSpPr>
        <p:spPr>
          <a:xfrm>
            <a:off x="3380613" y="6666613"/>
            <a:ext cx="2148840" cy="272979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4" name="Rectangle 23">
            <a:extLst>
              <a:ext uri="{FF2B5EF4-FFF2-40B4-BE49-F238E27FC236}">
                <a16:creationId xmlns:a16="http://schemas.microsoft.com/office/drawing/2014/main" id="{ABFCA4DD-A928-4E18-8346-4EFAB4C3EF34}"/>
              </a:ext>
            </a:extLst>
          </p:cNvPr>
          <p:cNvSpPr/>
          <p:nvPr/>
        </p:nvSpPr>
        <p:spPr>
          <a:xfrm>
            <a:off x="1124779" y="6666614"/>
            <a:ext cx="2041845" cy="272979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5" name="Rectangle 24">
            <a:extLst>
              <a:ext uri="{FF2B5EF4-FFF2-40B4-BE49-F238E27FC236}">
                <a16:creationId xmlns:a16="http://schemas.microsoft.com/office/drawing/2014/main" id="{052C3FE4-5C36-4ACA-A80C-E7A1175628C1}"/>
              </a:ext>
            </a:extLst>
          </p:cNvPr>
          <p:cNvSpPr/>
          <p:nvPr/>
        </p:nvSpPr>
        <p:spPr>
          <a:xfrm>
            <a:off x="7704475" y="4999656"/>
            <a:ext cx="2307482"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6" name="TextBox 25">
            <a:extLst>
              <a:ext uri="{FF2B5EF4-FFF2-40B4-BE49-F238E27FC236}">
                <a16:creationId xmlns:a16="http://schemas.microsoft.com/office/drawing/2014/main" id="{13567744-6D5E-43AA-9EE2-D44A9CA2CA09}"/>
              </a:ext>
            </a:extLst>
          </p:cNvPr>
          <p:cNvSpPr txBox="1"/>
          <p:nvPr/>
        </p:nvSpPr>
        <p:spPr>
          <a:xfrm>
            <a:off x="8109167" y="4991441"/>
            <a:ext cx="1604927" cy="523220"/>
          </a:xfrm>
          <a:prstGeom prst="rect">
            <a:avLst/>
          </a:prstGeom>
          <a:noFill/>
        </p:spPr>
        <p:txBody>
          <a:bodyPr wrap="none" rtlCol="0">
            <a:spAutoFit/>
          </a:bodyPr>
          <a:lstStyle/>
          <a:p>
            <a:r>
              <a:rPr lang="de-DE" sz="2800"/>
              <a:t>Columns</a:t>
            </a:r>
          </a:p>
        </p:txBody>
      </p:sp>
      <p:sp>
        <p:nvSpPr>
          <p:cNvPr id="27" name="Rectangle 26">
            <a:extLst>
              <a:ext uri="{FF2B5EF4-FFF2-40B4-BE49-F238E27FC236}">
                <a16:creationId xmlns:a16="http://schemas.microsoft.com/office/drawing/2014/main" id="{F2023A2F-A0A0-4C7C-B0A8-433E613544B4}"/>
              </a:ext>
            </a:extLst>
          </p:cNvPr>
          <p:cNvSpPr/>
          <p:nvPr/>
        </p:nvSpPr>
        <p:spPr>
          <a:xfrm>
            <a:off x="7704474" y="5682366"/>
            <a:ext cx="2307483" cy="53949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725"/>
          </a:p>
        </p:txBody>
      </p:sp>
      <p:sp>
        <p:nvSpPr>
          <p:cNvPr id="28" name="TextBox 27">
            <a:extLst>
              <a:ext uri="{FF2B5EF4-FFF2-40B4-BE49-F238E27FC236}">
                <a16:creationId xmlns:a16="http://schemas.microsoft.com/office/drawing/2014/main" id="{D3378694-0D78-4F4B-AFF6-EC29ED354172}"/>
              </a:ext>
            </a:extLst>
          </p:cNvPr>
          <p:cNvSpPr txBox="1"/>
          <p:nvPr/>
        </p:nvSpPr>
        <p:spPr>
          <a:xfrm>
            <a:off x="7828347" y="5682366"/>
            <a:ext cx="2183611" cy="523220"/>
          </a:xfrm>
          <a:prstGeom prst="rect">
            <a:avLst/>
          </a:prstGeom>
          <a:noFill/>
        </p:spPr>
        <p:txBody>
          <a:bodyPr wrap="square" rtlCol="0">
            <a:spAutoFit/>
          </a:bodyPr>
          <a:lstStyle/>
          <a:p>
            <a:r>
              <a:rPr lang="de-DE" sz="2800"/>
              <a:t>UI.DataField</a:t>
            </a:r>
          </a:p>
        </p:txBody>
      </p:sp>
      <p:sp>
        <p:nvSpPr>
          <p:cNvPr id="2" name="Rectangle 1">
            <a:extLst>
              <a:ext uri="{FF2B5EF4-FFF2-40B4-BE49-F238E27FC236}">
                <a16:creationId xmlns:a16="http://schemas.microsoft.com/office/drawing/2014/main" id="{80DB154B-CAF2-4A19-94F7-9971A228DE63}"/>
              </a:ext>
            </a:extLst>
          </p:cNvPr>
          <p:cNvSpPr/>
          <p:nvPr/>
        </p:nvSpPr>
        <p:spPr>
          <a:xfrm>
            <a:off x="11841480" y="3765469"/>
            <a:ext cx="5975181" cy="2031325"/>
          </a:xfrm>
          <a:prstGeom prst="rect">
            <a:avLst/>
          </a:prstGeom>
          <a:ln w="19050">
            <a:solidFill>
              <a:schemeClr val="accent2"/>
            </a:solidFill>
          </a:ln>
        </p:spPr>
        <p:txBody>
          <a:bodyPr wrap="square">
            <a:spAutoFit/>
          </a:bodyPr>
          <a:lstStyle/>
          <a:p>
            <a:r>
              <a:rPr lang="de-DE" sz="2100">
                <a:solidFill>
                  <a:schemeClr val="accent1"/>
                </a:solidFill>
                <a:latin typeface="Consolas" panose="020B0609020204030204" pitchFamily="49" charset="0"/>
              </a:rPr>
              <a:t>LineItem</a:t>
            </a:r>
            <a:r>
              <a:rPr lang="de-DE" sz="2100">
                <a:solidFill>
                  <a:srgbClr val="000000"/>
                </a:solidFill>
                <a:latin typeface="Consolas" panose="020B0609020204030204" pitchFamily="49" charset="0"/>
              </a:rPr>
              <a:t>: [</a:t>
            </a:r>
          </a:p>
          <a:p>
            <a:r>
              <a:rPr lang="de-DE" sz="2100">
                <a:solidFill>
                  <a:srgbClr val="000000"/>
                </a:solidFill>
                <a:latin typeface="Consolas" panose="020B0609020204030204" pitchFamily="49" charset="0"/>
              </a:rPr>
              <a:t>    {</a:t>
            </a:r>
            <a:r>
              <a:rPr lang="de-DE" sz="2100">
                <a:solidFill>
                  <a:schemeClr val="accent1"/>
                </a:solidFill>
                <a:latin typeface="Consolas" panose="020B0609020204030204" pitchFamily="49" charset="0"/>
              </a:rPr>
              <a:t>Value</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priority_code</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a:solidFill>
                  <a:schemeClr val="accent1"/>
                </a:solidFill>
                <a:latin typeface="Consolas" panose="020B0609020204030204" pitchFamily="49" charset="0"/>
              </a:rPr>
              <a:t>Value</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category_code</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a:solidFill>
                  <a:schemeClr val="accent1"/>
                </a:solidFill>
                <a:latin typeface="Consolas" panose="020B0609020204030204" pitchFamily="49" charset="0"/>
              </a:rPr>
              <a:t>Value</a:t>
            </a:r>
            <a:r>
              <a:rPr lang="de-DE" sz="2100">
                <a:solidFill>
                  <a:srgbClr val="000000"/>
                </a:solidFill>
                <a:latin typeface="Consolas" panose="020B0609020204030204" pitchFamily="49" charset="0"/>
              </a:rPr>
              <a:t> : </a:t>
            </a:r>
            <a:r>
              <a:rPr lang="de-DE" sz="2100" err="1">
                <a:solidFill>
                  <a:srgbClr val="000000"/>
                </a:solidFill>
                <a:latin typeface="Consolas" panose="020B0609020204030204" pitchFamily="49" charset="0"/>
              </a:rPr>
              <a:t>incidentStatus_code</a:t>
            </a:r>
            <a:r>
              <a:rPr lang="de-DE" sz="2100">
                <a:solidFill>
                  <a:srgbClr val="000000"/>
                </a:solidFill>
                <a:latin typeface="Consolas" panose="020B0609020204030204" pitchFamily="49" charset="0"/>
              </a:rPr>
              <a:t>},</a:t>
            </a:r>
          </a:p>
          <a:p>
            <a:r>
              <a:rPr lang="de-DE" sz="2100">
                <a:solidFill>
                  <a:srgbClr val="000000"/>
                </a:solidFill>
                <a:latin typeface="Consolas" panose="020B0609020204030204" pitchFamily="49" charset="0"/>
              </a:rPr>
              <a:t>    {</a:t>
            </a:r>
            <a:r>
              <a:rPr lang="de-DE" sz="2100">
                <a:solidFill>
                  <a:schemeClr val="accent1"/>
                </a:solidFill>
                <a:latin typeface="Consolas" panose="020B0609020204030204" pitchFamily="49" charset="0"/>
              </a:rPr>
              <a:t>Value</a:t>
            </a:r>
            <a:r>
              <a:rPr lang="de-DE" sz="2100">
                <a:solidFill>
                  <a:srgbClr val="000000"/>
                </a:solidFill>
                <a:latin typeface="Consolas" panose="020B0609020204030204" pitchFamily="49" charset="0"/>
              </a:rPr>
              <a:t> : title}</a:t>
            </a:r>
          </a:p>
          <a:p>
            <a:r>
              <a:rPr lang="de-DE" sz="2100">
                <a:solidFill>
                  <a:srgbClr val="000000"/>
                </a:solidFill>
                <a:latin typeface="Consolas" panose="020B0609020204030204" pitchFamily="49" charset="0"/>
              </a:rPr>
              <a:t>    ]</a:t>
            </a:r>
          </a:p>
        </p:txBody>
      </p:sp>
      <p:sp>
        <p:nvSpPr>
          <p:cNvPr id="18" name="Rectangle 17">
            <a:extLst>
              <a:ext uri="{FF2B5EF4-FFF2-40B4-BE49-F238E27FC236}">
                <a16:creationId xmlns:a16="http://schemas.microsoft.com/office/drawing/2014/main" id="{9FDB844B-91D2-084B-A72C-542B1574C179}"/>
              </a:ext>
            </a:extLst>
          </p:cNvPr>
          <p:cNvSpPr/>
          <p:nvPr/>
        </p:nvSpPr>
        <p:spPr>
          <a:xfrm rot="1264502">
            <a:off x="14801242" y="432993"/>
            <a:ext cx="3806337" cy="1200329"/>
          </a:xfrm>
          <a:prstGeom prst="rect">
            <a:avLst/>
          </a:prstGeom>
          <a:noFill/>
        </p:spPr>
        <p:txBody>
          <a:bodyPr wrap="squar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SAP Labs Preview</a:t>
            </a:r>
          </a:p>
        </p:txBody>
      </p:sp>
    </p:spTree>
    <p:extLst>
      <p:ext uri="{BB962C8B-B14F-4D97-AF65-F5344CB8AC3E}">
        <p14:creationId xmlns:p14="http://schemas.microsoft.com/office/powerpoint/2010/main" val="384756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animBg="1"/>
      <p:bldP spid="22" grpId="0" animBg="1"/>
      <p:bldP spid="23" grpId="0" animBg="1"/>
      <p:bldP spid="24" grpId="0" animBg="1"/>
      <p:bldP spid="25" grpId="0" animBg="1"/>
      <p:bldP spid="26" grpId="0"/>
      <p:bldP spid="27" grpId="0" animBg="1"/>
      <p:bldP spid="28" grpId="0"/>
      <p:bldP spid="2" grpId="0" animBg="1"/>
    </p:bldLst>
  </p:timing>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d5f0e9c-eca7-42fc-ba22-b263e3979ce3">
      <UserInfo>
        <DisplayName>Quigley, Ian</DisplayName>
        <AccountId>16</AccountId>
        <AccountType/>
      </UserInfo>
      <UserInfo>
        <DisplayName>SharingLinks.fd7b8c9b-2563-41c9-8db9-91913756f421.Flexible.49b86ae5-1255-485b-bfa9-b86b5184a013</DisplayName>
        <AccountId>125</AccountId>
        <AccountType/>
      </UserInfo>
      <UserInfo>
        <DisplayName>Zoch, Katja</DisplayName>
        <AccountId>99</AccountId>
        <AccountType/>
      </UserInfo>
      <UserInfo>
        <DisplayName>Schmidt, Sebastian</DisplayName>
        <AccountId>198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2F4EB8BBE5954EBA420B6DF3451F56" ma:contentTypeVersion="7" ma:contentTypeDescription="Create a new document." ma:contentTypeScope="" ma:versionID="24f950ff61fc4c02633e6b1c2f6a578c">
  <xsd:schema xmlns:xsd="http://www.w3.org/2001/XMLSchema" xmlns:xs="http://www.w3.org/2001/XMLSchema" xmlns:p="http://schemas.microsoft.com/office/2006/metadata/properties" xmlns:ns2="d3f815ed-8457-49a9-baa8-e38c89f95161" xmlns:ns3="1d5f0e9c-eca7-42fc-ba22-b263e3979ce3" targetNamespace="http://schemas.microsoft.com/office/2006/metadata/properties" ma:root="true" ma:fieldsID="f304f9e3caea4b71002b28123cdc5942" ns2:_="" ns3:_="">
    <xsd:import namespace="d3f815ed-8457-49a9-baa8-e38c89f95161"/>
    <xsd:import namespace="1d5f0e9c-eca7-42fc-ba22-b263e3979ce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f815ed-8457-49a9-baa8-e38c89f951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5f0e9c-eca7-42fc-ba22-b263e3979ce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A405A9-2C61-45A9-82DC-6202B386202D}">
  <ds:schemaRefs>
    <ds:schemaRef ds:uri="http://schemas.microsoft.com/office/2006/metadata/properties"/>
    <ds:schemaRef ds:uri="http://schemas.microsoft.com/office/infopath/2007/PartnerControls"/>
    <ds:schemaRef ds:uri="ee513de0-11f4-4933-87a7-24fadb6249a1"/>
  </ds:schemaRefs>
</ds:datastoreItem>
</file>

<file path=customXml/itemProps2.xml><?xml version="1.0" encoding="utf-8"?>
<ds:datastoreItem xmlns:ds="http://schemas.openxmlformats.org/officeDocument/2006/customXml" ds:itemID="{27613490-6CB9-46FF-9B0A-4E5E714C98B6}">
  <ds:schemaRefs>
    <ds:schemaRef ds:uri="http://schemas.microsoft.com/sharepoint/v3/contenttype/forms"/>
  </ds:schemaRefs>
</ds:datastoreItem>
</file>

<file path=customXml/itemProps3.xml><?xml version="1.0" encoding="utf-8"?>
<ds:datastoreItem xmlns:ds="http://schemas.openxmlformats.org/officeDocument/2006/customXml" ds:itemID="{D6F11D01-31AC-4A4A-A5F5-A375CC208D4D}"/>
</file>

<file path=docProps/app.xml><?xml version="1.0" encoding="utf-8"?>
<Properties xmlns="http://schemas.openxmlformats.org/officeDocument/2006/extended-properties" xmlns:vt="http://schemas.openxmlformats.org/officeDocument/2006/docPropsVTypes">
  <Template>SAP_2019_16x9_White</Template>
  <TotalTime>0</TotalTime>
  <Words>775</Words>
  <Application>Microsoft Office PowerPoint</Application>
  <PresentationFormat>Custom</PresentationFormat>
  <Paragraphs>165</Paragraphs>
  <Slides>18</Slides>
  <Notes>18</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SAP 2019 16x9 white</vt:lpstr>
      <vt:lpstr>SAP 2019 16x9 blue</vt:lpstr>
      <vt:lpstr>Simplify Development of your Fiori Apps with  SAP Fiori elements and SAP Fiori tools</vt:lpstr>
      <vt:lpstr>PowerPoint Presentation</vt:lpstr>
      <vt:lpstr>SAP Fiori elements boosts developer productivity </vt:lpstr>
      <vt:lpstr>SAP Fiori guidelines are evolving</vt:lpstr>
      <vt:lpstr>SAP Fiori elements provides rapid, scalable development</vt:lpstr>
      <vt:lpstr>SAP Fiori elements provides standard UI logic out of the box</vt:lpstr>
      <vt:lpstr>OData annotations describe attributes and relationships</vt:lpstr>
      <vt:lpstr>List Report UI Elements</vt:lpstr>
      <vt:lpstr>Table Definition</vt:lpstr>
      <vt:lpstr>Filter Bar Definition</vt:lpstr>
      <vt:lpstr>Chart Definition</vt:lpstr>
      <vt:lpstr>Object Page</vt:lpstr>
      <vt:lpstr>Flexible Column Layout</vt:lpstr>
      <vt:lpstr>Flexible Programing Model</vt:lpstr>
      <vt:lpstr>Options for rapid SAP Fiori app development</vt:lpstr>
      <vt:lpstr>3 things to remember about SAP Fiori elements and SAP Fiori tools</vt:lpstr>
      <vt:lpstr>Thank you.</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2019/16:9/white</cp:keywords>
  <cp:lastModifiedBy>Waechter, Marcel</cp:lastModifiedBy>
  <cp:revision>2</cp:revision>
  <cp:lastPrinted>2020-03-18T14:28:14Z</cp:lastPrinted>
  <dcterms:created xsi:type="dcterms:W3CDTF">2019-09-30T06:28:19Z</dcterms:created>
  <dcterms:modified xsi:type="dcterms:W3CDTF">2020-05-18T14:14:04Z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0x0101001B2F4EB8BBE5954EBA420B6DF3451F56</vt:lpwstr>
  </property>
</Properties>
</file>